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21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HN"/>
        </a:p>
      </c:txPr>
    </c:title>
    <c:autoTitleDeleted val="0"/>
    <c:view3D>
      <c:rotX val="90"/>
      <c:rotY val="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surfaceChart>
        <c:wireframe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/>
            <a:effectLst/>
            <a:sp3d/>
          </c:spP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27-4109-AC86-373616F2278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/>
            <a:effectLst/>
            <a:sp3d/>
          </c:spP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27-4109-AC86-373616F2278F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/>
            <a:effectLst/>
            <a:sp3d/>
          </c:spP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27-4109-AC86-373616F2278F}"/>
            </c:ext>
          </c:extLst>
        </c:ser>
        <c:bandFmts>
          <c:bandFmt>
            <c:idx val="0"/>
            <c:spPr>
              <a:solidFill>
                <a:schemeClr val="accent1"/>
              </a:solidFill>
              <a:ln/>
              <a:effectLst/>
              <a:sp3d/>
            </c:spPr>
          </c:bandFmt>
          <c:bandFmt>
            <c:idx val="1"/>
            <c:spPr>
              <a:solidFill>
                <a:schemeClr val="accent2"/>
              </a:solidFill>
              <a:ln/>
              <a:effectLst/>
              <a:sp3d/>
            </c:spPr>
          </c:bandFmt>
          <c:bandFmt>
            <c:idx val="2"/>
            <c:spPr>
              <a:solidFill>
                <a:schemeClr val="accent3"/>
              </a:solidFill>
              <a:ln/>
              <a:effectLst/>
              <a:sp3d/>
            </c:spPr>
          </c:bandFmt>
          <c:bandFmt>
            <c:idx val="3"/>
            <c:spPr>
              <a:solidFill>
                <a:schemeClr val="accent4"/>
              </a:solidFill>
              <a:ln/>
              <a:effectLst/>
              <a:sp3d/>
            </c:spPr>
          </c:bandFmt>
          <c:bandFmt>
            <c:idx val="4"/>
            <c:spPr>
              <a:solidFill>
                <a:schemeClr val="accent5"/>
              </a:solidFill>
              <a:ln/>
              <a:effectLst/>
              <a:sp3d/>
            </c:spPr>
          </c:bandFmt>
          <c:bandFmt>
            <c:idx val="5"/>
            <c:spPr>
              <a:solidFill>
                <a:schemeClr val="accent6"/>
              </a:solidFill>
              <a:ln/>
              <a:effectLst/>
              <a:sp3d/>
            </c:spPr>
          </c:bandFmt>
          <c:bandFmt>
            <c:idx val="6"/>
            <c:spPr>
              <a:solidFill>
                <a:schemeClr val="accent1">
                  <a:lumMod val="60000"/>
                </a:schemeClr>
              </a:solidFill>
              <a:ln/>
              <a:effectLst/>
              <a:sp3d/>
            </c:spPr>
          </c:bandFmt>
          <c:bandFmt>
            <c:idx val="7"/>
            <c:spPr>
              <a:solidFill>
                <a:schemeClr val="accent2">
                  <a:lumMod val="60000"/>
                </a:schemeClr>
              </a:solidFill>
              <a:ln/>
              <a:effectLst/>
              <a:sp3d/>
            </c:spPr>
          </c:bandFmt>
          <c:bandFmt>
            <c:idx val="8"/>
            <c:spPr>
              <a:solidFill>
                <a:schemeClr val="accent3">
                  <a:lumMod val="60000"/>
                </a:schemeClr>
              </a:solidFill>
              <a:ln/>
              <a:effectLst/>
              <a:sp3d/>
            </c:spPr>
          </c:bandFmt>
          <c:bandFmt>
            <c:idx val="9"/>
            <c:spPr>
              <a:solidFill>
                <a:schemeClr val="accent4">
                  <a:lumMod val="60000"/>
                </a:schemeClr>
              </a:solidFill>
              <a:ln/>
              <a:effectLst/>
              <a:sp3d/>
            </c:spPr>
          </c:bandFmt>
          <c:bandFmt>
            <c:idx val="10"/>
            <c:spPr>
              <a:solidFill>
                <a:schemeClr val="accent5">
                  <a:lumMod val="60000"/>
                </a:schemeClr>
              </a:solidFill>
              <a:ln/>
              <a:effectLst/>
              <a:sp3d/>
            </c:spPr>
          </c:bandFmt>
          <c:bandFmt>
            <c:idx val="11"/>
            <c:spPr>
              <a:solidFill>
                <a:schemeClr val="accent6">
                  <a:lumMod val="60000"/>
                </a:schemeClr>
              </a:solidFill>
              <a:ln/>
              <a:effectLst/>
              <a:sp3d/>
            </c:spPr>
          </c:bandFmt>
          <c:bandFmt>
            <c:idx val="12"/>
            <c:spPr>
              <a:solidFill>
                <a:schemeClr val="accent1">
                  <a:lumMod val="80000"/>
                  <a:lumOff val="20000"/>
                </a:schemeClr>
              </a:solidFill>
              <a:ln/>
              <a:effectLst/>
              <a:sp3d/>
            </c:spPr>
          </c:bandFmt>
          <c:bandFmt>
            <c:idx val="13"/>
            <c:spPr>
              <a:solidFill>
                <a:schemeClr val="accent2">
                  <a:lumMod val="80000"/>
                  <a:lumOff val="20000"/>
                </a:schemeClr>
              </a:solidFill>
              <a:ln/>
              <a:effectLst/>
              <a:sp3d/>
            </c:spPr>
          </c:bandFmt>
          <c:bandFmt>
            <c:idx val="14"/>
            <c:spPr>
              <a:solidFill>
                <a:schemeClr val="accent3">
                  <a:lumMod val="80000"/>
                  <a:lumOff val="20000"/>
                </a:schemeClr>
              </a:solidFill>
              <a:ln/>
              <a:effectLst/>
              <a:sp3d/>
            </c:spPr>
          </c:bandFmt>
        </c:bandFmts>
        <c:axId val="1810951327"/>
        <c:axId val="1810950079"/>
        <c:axId val="1627119167"/>
      </c:surfaceChart>
      <c:catAx>
        <c:axId val="181095132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1810950079"/>
        <c:crosses val="autoZero"/>
        <c:auto val="1"/>
        <c:lblAlgn val="ctr"/>
        <c:lblOffset val="100"/>
        <c:noMultiLvlLbl val="0"/>
      </c:catAx>
      <c:valAx>
        <c:axId val="1810950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1810951327"/>
        <c:crosses val="autoZero"/>
        <c:crossBetween val="midCat"/>
      </c:valAx>
      <c:serAx>
        <c:axId val="1627119167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1810950079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HN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H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8DEB2-82F3-4A0E-BA01-AB222E1C106C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HN"/>
        </a:p>
      </dgm:t>
    </dgm:pt>
    <dgm:pt modelId="{4022203C-773E-4430-A5FF-A99F8765F7E2}">
      <dgm:prSet phldrT="[Texto]"/>
      <dgm:spPr>
        <a:solidFill>
          <a:schemeClr val="bg1"/>
        </a:solidFill>
        <a:ln>
          <a:noFill/>
        </a:ln>
      </dgm:spPr>
      <dgm:t>
        <a:bodyPr/>
        <a:lstStyle/>
        <a:p>
          <a:r>
            <a:rPr lang="es-MX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dirty="0">
            <a:solidFill>
              <a:schemeClr val="bg2">
                <a:lumMod val="25000"/>
              </a:schemeClr>
            </a:solidFill>
          </a:endParaRPr>
        </a:p>
      </dgm:t>
    </dgm:pt>
    <dgm:pt modelId="{724F1224-B065-40EF-BFBE-1837EFA0E3EC}" type="parTrans" cxnId="{77AA3241-B156-4F22-B00C-6D201A0A0749}">
      <dgm:prSet/>
      <dgm:spPr/>
      <dgm:t>
        <a:bodyPr/>
        <a:lstStyle/>
        <a:p>
          <a:endParaRPr lang="es-HN"/>
        </a:p>
      </dgm:t>
    </dgm:pt>
    <dgm:pt modelId="{BB0EC4AB-F1C2-493D-AA33-6DE596631E58}" type="sibTrans" cxnId="{77AA3241-B156-4F22-B00C-6D201A0A0749}">
      <dgm:prSet/>
      <dgm:spPr>
        <a:ln>
          <a:solidFill>
            <a:schemeClr val="bg1"/>
          </a:solidFill>
        </a:ln>
      </dgm:spPr>
      <dgm:t>
        <a:bodyPr/>
        <a:lstStyle/>
        <a:p>
          <a:endParaRPr lang="es-HN"/>
        </a:p>
      </dgm:t>
    </dgm:pt>
    <dgm:pt modelId="{5C9CC969-2CE8-4CC5-A7C6-C0E68705BEF1}">
      <dgm:prSet phldrT="[Texto]"/>
      <dgm:spPr>
        <a:solidFill>
          <a:schemeClr val="bg1"/>
        </a:solidFill>
        <a:ln>
          <a:noFill/>
        </a:ln>
      </dgm:spPr>
      <dgm:t>
        <a:bodyPr/>
        <a:lstStyle/>
        <a:p>
          <a:r>
            <a:rPr lang="es-MX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dirty="0">
            <a:solidFill>
              <a:schemeClr val="bg2">
                <a:lumMod val="25000"/>
              </a:schemeClr>
            </a:solidFill>
          </a:endParaRPr>
        </a:p>
      </dgm:t>
    </dgm:pt>
    <dgm:pt modelId="{59EA96FC-3DA1-4DCB-8BA4-2507A82CF743}" type="parTrans" cxnId="{CA9977C5-CF35-42C8-B72F-677CB0B595E3}">
      <dgm:prSet/>
      <dgm:spPr/>
      <dgm:t>
        <a:bodyPr/>
        <a:lstStyle/>
        <a:p>
          <a:endParaRPr lang="es-HN"/>
        </a:p>
      </dgm:t>
    </dgm:pt>
    <dgm:pt modelId="{E41BE90F-FABF-4A21-A53D-1A264E1B49D6}" type="sibTrans" cxnId="{CA9977C5-CF35-42C8-B72F-677CB0B595E3}">
      <dgm:prSet/>
      <dgm:spPr>
        <a:ln>
          <a:solidFill>
            <a:schemeClr val="bg1"/>
          </a:solidFill>
        </a:ln>
      </dgm:spPr>
      <dgm:t>
        <a:bodyPr/>
        <a:lstStyle/>
        <a:p>
          <a:endParaRPr lang="es-HN"/>
        </a:p>
      </dgm:t>
    </dgm:pt>
    <dgm:pt modelId="{5F18B9DC-F070-4D11-AA00-1910E5E77601}">
      <dgm:prSet phldrT="[Texto]"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s-MX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dirty="0">
            <a:solidFill>
              <a:schemeClr val="bg2">
                <a:lumMod val="25000"/>
              </a:schemeClr>
            </a:solidFill>
          </a:endParaRPr>
        </a:p>
      </dgm:t>
    </dgm:pt>
    <dgm:pt modelId="{86800973-8EFC-4C0E-8AB2-A9CB3E61F06B}" type="parTrans" cxnId="{EA7221BD-1724-4C32-9580-46B1061BB9D7}">
      <dgm:prSet/>
      <dgm:spPr/>
      <dgm:t>
        <a:bodyPr/>
        <a:lstStyle/>
        <a:p>
          <a:endParaRPr lang="es-HN"/>
        </a:p>
      </dgm:t>
    </dgm:pt>
    <dgm:pt modelId="{749F7F62-2604-4EDE-8C2A-6806DEB240F1}" type="sibTrans" cxnId="{EA7221BD-1724-4C32-9580-46B1061BB9D7}">
      <dgm:prSet/>
      <dgm:spPr>
        <a:ln>
          <a:solidFill>
            <a:schemeClr val="bg1"/>
          </a:solidFill>
        </a:ln>
      </dgm:spPr>
      <dgm:t>
        <a:bodyPr/>
        <a:lstStyle/>
        <a:p>
          <a:endParaRPr lang="es-HN"/>
        </a:p>
      </dgm:t>
    </dgm:pt>
    <dgm:pt modelId="{08B478C1-1E40-49AD-953A-A37023C8B8A0}">
      <dgm:prSet phldrT="[Texto]"/>
      <dgm:spPr>
        <a:solidFill>
          <a:schemeClr val="bg1"/>
        </a:solidFill>
        <a:ln>
          <a:noFill/>
        </a:ln>
      </dgm:spPr>
      <dgm:t>
        <a:bodyPr/>
        <a:lstStyle/>
        <a:p>
          <a:r>
            <a:rPr lang="es-MX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dirty="0">
            <a:solidFill>
              <a:schemeClr val="bg2">
                <a:lumMod val="25000"/>
              </a:schemeClr>
            </a:solidFill>
          </a:endParaRPr>
        </a:p>
      </dgm:t>
    </dgm:pt>
    <dgm:pt modelId="{018A2FC9-E003-4BE3-BD1D-21BE4BEBF68B}" type="parTrans" cxnId="{D2E7DFF0-F036-409A-94F3-1FFF68B40F28}">
      <dgm:prSet/>
      <dgm:spPr/>
      <dgm:t>
        <a:bodyPr/>
        <a:lstStyle/>
        <a:p>
          <a:endParaRPr lang="es-HN"/>
        </a:p>
      </dgm:t>
    </dgm:pt>
    <dgm:pt modelId="{DDBCE7EE-DD86-445F-8712-AB9CD22DD6C5}" type="sibTrans" cxnId="{D2E7DFF0-F036-409A-94F3-1FFF68B40F28}">
      <dgm:prSet/>
      <dgm:spPr>
        <a:ln>
          <a:solidFill>
            <a:schemeClr val="bg1"/>
          </a:solidFill>
        </a:ln>
      </dgm:spPr>
      <dgm:t>
        <a:bodyPr/>
        <a:lstStyle/>
        <a:p>
          <a:endParaRPr lang="es-HN"/>
        </a:p>
      </dgm:t>
    </dgm:pt>
    <dgm:pt modelId="{0206E50C-B0B4-498F-847E-8C680726C2D7}">
      <dgm:prSet phldrT="[Texto]"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s-MX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dirty="0">
            <a:solidFill>
              <a:schemeClr val="bg2">
                <a:lumMod val="25000"/>
              </a:schemeClr>
            </a:solidFill>
          </a:endParaRPr>
        </a:p>
      </dgm:t>
    </dgm:pt>
    <dgm:pt modelId="{4AA2BAEE-2D67-4A6E-AD5E-8F687EA78680}" type="parTrans" cxnId="{AFE4C102-6E03-408C-87AC-796FE8FDB898}">
      <dgm:prSet/>
      <dgm:spPr/>
      <dgm:t>
        <a:bodyPr/>
        <a:lstStyle/>
        <a:p>
          <a:endParaRPr lang="es-HN"/>
        </a:p>
      </dgm:t>
    </dgm:pt>
    <dgm:pt modelId="{3E2D192A-8D80-4295-B612-D368475919C2}" type="sibTrans" cxnId="{AFE4C102-6E03-408C-87AC-796FE8FDB898}">
      <dgm:prSet/>
      <dgm:spPr>
        <a:ln>
          <a:solidFill>
            <a:schemeClr val="bg1"/>
          </a:solidFill>
        </a:ln>
      </dgm:spPr>
      <dgm:t>
        <a:bodyPr/>
        <a:lstStyle/>
        <a:p>
          <a:endParaRPr lang="es-HN"/>
        </a:p>
      </dgm:t>
    </dgm:pt>
    <dgm:pt modelId="{B0C525AE-9B23-4326-97DD-F6647D976193}" type="pres">
      <dgm:prSet presAssocID="{A2D8DEB2-82F3-4A0E-BA01-AB222E1C106C}" presName="cycle" presStyleCnt="0">
        <dgm:presLayoutVars>
          <dgm:dir/>
          <dgm:resizeHandles val="exact"/>
        </dgm:presLayoutVars>
      </dgm:prSet>
      <dgm:spPr/>
    </dgm:pt>
    <dgm:pt modelId="{338D43F7-6359-4245-882F-B97D8DCA37BE}" type="pres">
      <dgm:prSet presAssocID="{4022203C-773E-4430-A5FF-A99F8765F7E2}" presName="node" presStyleLbl="node1" presStyleIdx="0" presStyleCnt="5">
        <dgm:presLayoutVars>
          <dgm:bulletEnabled val="1"/>
        </dgm:presLayoutVars>
      </dgm:prSet>
      <dgm:spPr/>
    </dgm:pt>
    <dgm:pt modelId="{D3F0B0FE-BEA9-41B3-8709-D3E6C65F36D2}" type="pres">
      <dgm:prSet presAssocID="{4022203C-773E-4430-A5FF-A99F8765F7E2}" presName="spNode" presStyleCnt="0"/>
      <dgm:spPr/>
    </dgm:pt>
    <dgm:pt modelId="{3CFE0BD8-5C04-49B4-90DD-27A5E47AFA93}" type="pres">
      <dgm:prSet presAssocID="{BB0EC4AB-F1C2-493D-AA33-6DE596631E58}" presName="sibTrans" presStyleLbl="sibTrans1D1" presStyleIdx="0" presStyleCnt="5"/>
      <dgm:spPr/>
    </dgm:pt>
    <dgm:pt modelId="{571483CC-68E3-4774-9DB5-6EB18F25C48B}" type="pres">
      <dgm:prSet presAssocID="{5C9CC969-2CE8-4CC5-A7C6-C0E68705BEF1}" presName="node" presStyleLbl="node1" presStyleIdx="1" presStyleCnt="5">
        <dgm:presLayoutVars>
          <dgm:bulletEnabled val="1"/>
        </dgm:presLayoutVars>
      </dgm:prSet>
      <dgm:spPr/>
    </dgm:pt>
    <dgm:pt modelId="{8A237F87-9D74-458F-8DB7-E4152C541EA8}" type="pres">
      <dgm:prSet presAssocID="{5C9CC969-2CE8-4CC5-A7C6-C0E68705BEF1}" presName="spNode" presStyleCnt="0"/>
      <dgm:spPr/>
    </dgm:pt>
    <dgm:pt modelId="{B07A3C90-6CE6-4656-8633-46D084F0A21F}" type="pres">
      <dgm:prSet presAssocID="{E41BE90F-FABF-4A21-A53D-1A264E1B49D6}" presName="sibTrans" presStyleLbl="sibTrans1D1" presStyleIdx="1" presStyleCnt="5"/>
      <dgm:spPr/>
    </dgm:pt>
    <dgm:pt modelId="{24AAFE33-4672-450B-AC8B-E03024D176BE}" type="pres">
      <dgm:prSet presAssocID="{5F18B9DC-F070-4D11-AA00-1910E5E77601}" presName="node" presStyleLbl="node1" presStyleIdx="2" presStyleCnt="5">
        <dgm:presLayoutVars>
          <dgm:bulletEnabled val="1"/>
        </dgm:presLayoutVars>
      </dgm:prSet>
      <dgm:spPr/>
    </dgm:pt>
    <dgm:pt modelId="{31C49900-E1E8-4276-8BB8-968B6D703646}" type="pres">
      <dgm:prSet presAssocID="{5F18B9DC-F070-4D11-AA00-1910E5E77601}" presName="spNode" presStyleCnt="0"/>
      <dgm:spPr/>
    </dgm:pt>
    <dgm:pt modelId="{B14AE3B0-0D32-43D1-9E7C-ABA0A281162A}" type="pres">
      <dgm:prSet presAssocID="{749F7F62-2604-4EDE-8C2A-6806DEB240F1}" presName="sibTrans" presStyleLbl="sibTrans1D1" presStyleIdx="2" presStyleCnt="5"/>
      <dgm:spPr/>
    </dgm:pt>
    <dgm:pt modelId="{BD403496-4B8E-42BA-AF09-DB441351492F}" type="pres">
      <dgm:prSet presAssocID="{08B478C1-1E40-49AD-953A-A37023C8B8A0}" presName="node" presStyleLbl="node1" presStyleIdx="3" presStyleCnt="5">
        <dgm:presLayoutVars>
          <dgm:bulletEnabled val="1"/>
        </dgm:presLayoutVars>
      </dgm:prSet>
      <dgm:spPr/>
    </dgm:pt>
    <dgm:pt modelId="{69A5F895-1BE5-4C3C-AF15-CB6A9A6E18E9}" type="pres">
      <dgm:prSet presAssocID="{08B478C1-1E40-49AD-953A-A37023C8B8A0}" presName="spNode" presStyleCnt="0"/>
      <dgm:spPr/>
    </dgm:pt>
    <dgm:pt modelId="{BC65ACD3-6088-439D-9BBA-C7E3CA02D03F}" type="pres">
      <dgm:prSet presAssocID="{DDBCE7EE-DD86-445F-8712-AB9CD22DD6C5}" presName="sibTrans" presStyleLbl="sibTrans1D1" presStyleIdx="3" presStyleCnt="5"/>
      <dgm:spPr/>
    </dgm:pt>
    <dgm:pt modelId="{5C89F463-9D0C-4772-9821-EA619697EBFD}" type="pres">
      <dgm:prSet presAssocID="{0206E50C-B0B4-498F-847E-8C680726C2D7}" presName="node" presStyleLbl="node1" presStyleIdx="4" presStyleCnt="5">
        <dgm:presLayoutVars>
          <dgm:bulletEnabled val="1"/>
        </dgm:presLayoutVars>
      </dgm:prSet>
      <dgm:spPr/>
    </dgm:pt>
    <dgm:pt modelId="{A590F358-5B73-4692-8A8E-B570907432E0}" type="pres">
      <dgm:prSet presAssocID="{0206E50C-B0B4-498F-847E-8C680726C2D7}" presName="spNode" presStyleCnt="0"/>
      <dgm:spPr/>
    </dgm:pt>
    <dgm:pt modelId="{F5D94192-938F-4D0D-95A5-3511ECC8AAB9}" type="pres">
      <dgm:prSet presAssocID="{3E2D192A-8D80-4295-B612-D368475919C2}" presName="sibTrans" presStyleLbl="sibTrans1D1" presStyleIdx="4" presStyleCnt="5"/>
      <dgm:spPr/>
    </dgm:pt>
  </dgm:ptLst>
  <dgm:cxnLst>
    <dgm:cxn modelId="{AFE4C102-6E03-408C-87AC-796FE8FDB898}" srcId="{A2D8DEB2-82F3-4A0E-BA01-AB222E1C106C}" destId="{0206E50C-B0B4-498F-847E-8C680726C2D7}" srcOrd="4" destOrd="0" parTransId="{4AA2BAEE-2D67-4A6E-AD5E-8F687EA78680}" sibTransId="{3E2D192A-8D80-4295-B612-D368475919C2}"/>
    <dgm:cxn modelId="{89108107-33E7-4917-8686-B5E28B9924BA}" type="presOf" srcId="{E41BE90F-FABF-4A21-A53D-1A264E1B49D6}" destId="{B07A3C90-6CE6-4656-8633-46D084F0A21F}" srcOrd="0" destOrd="0" presId="urn:microsoft.com/office/officeart/2005/8/layout/cycle5"/>
    <dgm:cxn modelId="{77AA3241-B156-4F22-B00C-6D201A0A0749}" srcId="{A2D8DEB2-82F3-4A0E-BA01-AB222E1C106C}" destId="{4022203C-773E-4430-A5FF-A99F8765F7E2}" srcOrd="0" destOrd="0" parTransId="{724F1224-B065-40EF-BFBE-1837EFA0E3EC}" sibTransId="{BB0EC4AB-F1C2-493D-AA33-6DE596631E58}"/>
    <dgm:cxn modelId="{AA18F163-AC2C-4507-8C8B-0ABCA1EA833E}" type="presOf" srcId="{3E2D192A-8D80-4295-B612-D368475919C2}" destId="{F5D94192-938F-4D0D-95A5-3511ECC8AAB9}" srcOrd="0" destOrd="0" presId="urn:microsoft.com/office/officeart/2005/8/layout/cycle5"/>
    <dgm:cxn modelId="{C92EB869-648B-45A8-B812-46A47DA86BA8}" type="presOf" srcId="{DDBCE7EE-DD86-445F-8712-AB9CD22DD6C5}" destId="{BC65ACD3-6088-439D-9BBA-C7E3CA02D03F}" srcOrd="0" destOrd="0" presId="urn:microsoft.com/office/officeart/2005/8/layout/cycle5"/>
    <dgm:cxn modelId="{E8FCF357-9C7E-489F-B609-51E46B02BEB5}" type="presOf" srcId="{BB0EC4AB-F1C2-493D-AA33-6DE596631E58}" destId="{3CFE0BD8-5C04-49B4-90DD-27A5E47AFA93}" srcOrd="0" destOrd="0" presId="urn:microsoft.com/office/officeart/2005/8/layout/cycle5"/>
    <dgm:cxn modelId="{4817367D-BC69-4866-8A78-616476412235}" type="presOf" srcId="{0206E50C-B0B4-498F-847E-8C680726C2D7}" destId="{5C89F463-9D0C-4772-9821-EA619697EBFD}" srcOrd="0" destOrd="0" presId="urn:microsoft.com/office/officeart/2005/8/layout/cycle5"/>
    <dgm:cxn modelId="{D9CCE480-D0CF-4A67-B63F-06BD899E4587}" type="presOf" srcId="{5F18B9DC-F070-4D11-AA00-1910E5E77601}" destId="{24AAFE33-4672-450B-AC8B-E03024D176BE}" srcOrd="0" destOrd="0" presId="urn:microsoft.com/office/officeart/2005/8/layout/cycle5"/>
    <dgm:cxn modelId="{F59D07A2-7E5C-4347-A1C8-D25488329E03}" type="presOf" srcId="{749F7F62-2604-4EDE-8C2A-6806DEB240F1}" destId="{B14AE3B0-0D32-43D1-9E7C-ABA0A281162A}" srcOrd="0" destOrd="0" presId="urn:microsoft.com/office/officeart/2005/8/layout/cycle5"/>
    <dgm:cxn modelId="{EA7221BD-1724-4C32-9580-46B1061BB9D7}" srcId="{A2D8DEB2-82F3-4A0E-BA01-AB222E1C106C}" destId="{5F18B9DC-F070-4D11-AA00-1910E5E77601}" srcOrd="2" destOrd="0" parTransId="{86800973-8EFC-4C0E-8AB2-A9CB3E61F06B}" sibTransId="{749F7F62-2604-4EDE-8C2A-6806DEB240F1}"/>
    <dgm:cxn modelId="{CA9977C5-CF35-42C8-B72F-677CB0B595E3}" srcId="{A2D8DEB2-82F3-4A0E-BA01-AB222E1C106C}" destId="{5C9CC969-2CE8-4CC5-A7C6-C0E68705BEF1}" srcOrd="1" destOrd="0" parTransId="{59EA96FC-3DA1-4DCB-8BA4-2507A82CF743}" sibTransId="{E41BE90F-FABF-4A21-A53D-1A264E1B49D6}"/>
    <dgm:cxn modelId="{1B8130E2-1C1B-4874-BEFB-1BF948EFDC92}" type="presOf" srcId="{5C9CC969-2CE8-4CC5-A7C6-C0E68705BEF1}" destId="{571483CC-68E3-4774-9DB5-6EB18F25C48B}" srcOrd="0" destOrd="0" presId="urn:microsoft.com/office/officeart/2005/8/layout/cycle5"/>
    <dgm:cxn modelId="{D2E7DFF0-F036-409A-94F3-1FFF68B40F28}" srcId="{A2D8DEB2-82F3-4A0E-BA01-AB222E1C106C}" destId="{08B478C1-1E40-49AD-953A-A37023C8B8A0}" srcOrd="3" destOrd="0" parTransId="{018A2FC9-E003-4BE3-BD1D-21BE4BEBF68B}" sibTransId="{DDBCE7EE-DD86-445F-8712-AB9CD22DD6C5}"/>
    <dgm:cxn modelId="{96353FF2-6523-49E1-933F-687F502253E6}" type="presOf" srcId="{A2D8DEB2-82F3-4A0E-BA01-AB222E1C106C}" destId="{B0C525AE-9B23-4326-97DD-F6647D976193}" srcOrd="0" destOrd="0" presId="urn:microsoft.com/office/officeart/2005/8/layout/cycle5"/>
    <dgm:cxn modelId="{FAB4B1FB-5656-4E0D-8FC0-587D5A0D30E7}" type="presOf" srcId="{08B478C1-1E40-49AD-953A-A37023C8B8A0}" destId="{BD403496-4B8E-42BA-AF09-DB441351492F}" srcOrd="0" destOrd="0" presId="urn:microsoft.com/office/officeart/2005/8/layout/cycle5"/>
    <dgm:cxn modelId="{CAD2FDFB-391D-44A9-B7DD-974ADEE7EFAF}" type="presOf" srcId="{4022203C-773E-4430-A5FF-A99F8765F7E2}" destId="{338D43F7-6359-4245-882F-B97D8DCA37BE}" srcOrd="0" destOrd="0" presId="urn:microsoft.com/office/officeart/2005/8/layout/cycle5"/>
    <dgm:cxn modelId="{3EABE75A-2AF2-4DE9-906F-739DF3FE88CA}" type="presParOf" srcId="{B0C525AE-9B23-4326-97DD-F6647D976193}" destId="{338D43F7-6359-4245-882F-B97D8DCA37BE}" srcOrd="0" destOrd="0" presId="urn:microsoft.com/office/officeart/2005/8/layout/cycle5"/>
    <dgm:cxn modelId="{8622FD8C-519B-46CF-9A68-6D46921AC5E7}" type="presParOf" srcId="{B0C525AE-9B23-4326-97DD-F6647D976193}" destId="{D3F0B0FE-BEA9-41B3-8709-D3E6C65F36D2}" srcOrd="1" destOrd="0" presId="urn:microsoft.com/office/officeart/2005/8/layout/cycle5"/>
    <dgm:cxn modelId="{396DF8FF-B360-4D8D-BD9C-C19AF3FCE6D3}" type="presParOf" srcId="{B0C525AE-9B23-4326-97DD-F6647D976193}" destId="{3CFE0BD8-5C04-49B4-90DD-27A5E47AFA93}" srcOrd="2" destOrd="0" presId="urn:microsoft.com/office/officeart/2005/8/layout/cycle5"/>
    <dgm:cxn modelId="{F20CC891-B50B-446C-AD74-EC5C2890078E}" type="presParOf" srcId="{B0C525AE-9B23-4326-97DD-F6647D976193}" destId="{571483CC-68E3-4774-9DB5-6EB18F25C48B}" srcOrd="3" destOrd="0" presId="urn:microsoft.com/office/officeart/2005/8/layout/cycle5"/>
    <dgm:cxn modelId="{99C2181D-E68C-44AD-9068-00BE9ABF94CD}" type="presParOf" srcId="{B0C525AE-9B23-4326-97DD-F6647D976193}" destId="{8A237F87-9D74-458F-8DB7-E4152C541EA8}" srcOrd="4" destOrd="0" presId="urn:microsoft.com/office/officeart/2005/8/layout/cycle5"/>
    <dgm:cxn modelId="{F635EA13-20DA-4BCD-8DD3-740B0090F9A6}" type="presParOf" srcId="{B0C525AE-9B23-4326-97DD-F6647D976193}" destId="{B07A3C90-6CE6-4656-8633-46D084F0A21F}" srcOrd="5" destOrd="0" presId="urn:microsoft.com/office/officeart/2005/8/layout/cycle5"/>
    <dgm:cxn modelId="{A7B9C3C0-52A0-4EDC-8221-428DE0ED9B47}" type="presParOf" srcId="{B0C525AE-9B23-4326-97DD-F6647D976193}" destId="{24AAFE33-4672-450B-AC8B-E03024D176BE}" srcOrd="6" destOrd="0" presId="urn:microsoft.com/office/officeart/2005/8/layout/cycle5"/>
    <dgm:cxn modelId="{AA74F028-89E7-4700-81AA-C73E4290EAB3}" type="presParOf" srcId="{B0C525AE-9B23-4326-97DD-F6647D976193}" destId="{31C49900-E1E8-4276-8BB8-968B6D703646}" srcOrd="7" destOrd="0" presId="urn:microsoft.com/office/officeart/2005/8/layout/cycle5"/>
    <dgm:cxn modelId="{B50C1E9E-5CC2-4148-92C2-CC5C9E806188}" type="presParOf" srcId="{B0C525AE-9B23-4326-97DD-F6647D976193}" destId="{B14AE3B0-0D32-43D1-9E7C-ABA0A281162A}" srcOrd="8" destOrd="0" presId="urn:microsoft.com/office/officeart/2005/8/layout/cycle5"/>
    <dgm:cxn modelId="{A2ED874D-D848-4831-A10F-B95DE033F1C3}" type="presParOf" srcId="{B0C525AE-9B23-4326-97DD-F6647D976193}" destId="{BD403496-4B8E-42BA-AF09-DB441351492F}" srcOrd="9" destOrd="0" presId="urn:microsoft.com/office/officeart/2005/8/layout/cycle5"/>
    <dgm:cxn modelId="{B05AAA94-CE8E-485C-B0B6-51BCDA6F7C0E}" type="presParOf" srcId="{B0C525AE-9B23-4326-97DD-F6647D976193}" destId="{69A5F895-1BE5-4C3C-AF15-CB6A9A6E18E9}" srcOrd="10" destOrd="0" presId="urn:microsoft.com/office/officeart/2005/8/layout/cycle5"/>
    <dgm:cxn modelId="{1CD7F292-BD71-42A6-A45E-739DE1E25AD2}" type="presParOf" srcId="{B0C525AE-9B23-4326-97DD-F6647D976193}" destId="{BC65ACD3-6088-439D-9BBA-C7E3CA02D03F}" srcOrd="11" destOrd="0" presId="urn:microsoft.com/office/officeart/2005/8/layout/cycle5"/>
    <dgm:cxn modelId="{F2B4E5B4-8EDB-480F-AAC1-3E771CE51719}" type="presParOf" srcId="{B0C525AE-9B23-4326-97DD-F6647D976193}" destId="{5C89F463-9D0C-4772-9821-EA619697EBFD}" srcOrd="12" destOrd="0" presId="urn:microsoft.com/office/officeart/2005/8/layout/cycle5"/>
    <dgm:cxn modelId="{80FF1737-D6B6-4F6B-9895-751932E61BF2}" type="presParOf" srcId="{B0C525AE-9B23-4326-97DD-F6647D976193}" destId="{A590F358-5B73-4692-8A8E-B570907432E0}" srcOrd="13" destOrd="0" presId="urn:microsoft.com/office/officeart/2005/8/layout/cycle5"/>
    <dgm:cxn modelId="{CC3ABE3F-AA48-4D2F-8878-78BA3A7D4059}" type="presParOf" srcId="{B0C525AE-9B23-4326-97DD-F6647D976193}" destId="{F5D94192-938F-4D0D-95A5-3511ECC8AAB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D43F7-6359-4245-882F-B97D8DCA37BE}">
      <dsp:nvSpPr>
        <dsp:cNvPr id="0" name=""/>
        <dsp:cNvSpPr/>
      </dsp:nvSpPr>
      <dsp:spPr>
        <a:xfrm>
          <a:off x="2480153" y="2469"/>
          <a:ext cx="1390870" cy="904065"/>
        </a:xfrm>
        <a:prstGeom prst="round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sz="2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2524286" y="46602"/>
        <a:ext cx="1302604" cy="815799"/>
      </dsp:txXfrm>
    </dsp:sp>
    <dsp:sp modelId="{3CFE0BD8-5C04-49B4-90DD-27A5E47AFA93}">
      <dsp:nvSpPr>
        <dsp:cNvPr id="0" name=""/>
        <dsp:cNvSpPr/>
      </dsp:nvSpPr>
      <dsp:spPr>
        <a:xfrm>
          <a:off x="1370468" y="454502"/>
          <a:ext cx="3610241" cy="3610241"/>
        </a:xfrm>
        <a:custGeom>
          <a:avLst/>
          <a:gdLst/>
          <a:ahLst/>
          <a:cxnLst/>
          <a:rect l="0" t="0" r="0" b="0"/>
          <a:pathLst>
            <a:path>
              <a:moveTo>
                <a:pt x="2686615" y="229865"/>
              </a:moveTo>
              <a:arcTo wR="1805120" hR="1805120" stAng="17953853" swAng="1210876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483CC-68E3-4774-9DB5-6EB18F25C48B}">
      <dsp:nvSpPr>
        <dsp:cNvPr id="0" name=""/>
        <dsp:cNvSpPr/>
      </dsp:nvSpPr>
      <dsp:spPr>
        <a:xfrm>
          <a:off x="4196925" y="1249777"/>
          <a:ext cx="1390870" cy="904065"/>
        </a:xfrm>
        <a:prstGeom prst="round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sz="2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241058" y="1293910"/>
        <a:ext cx="1302604" cy="815799"/>
      </dsp:txXfrm>
    </dsp:sp>
    <dsp:sp modelId="{B07A3C90-6CE6-4656-8633-46D084F0A21F}">
      <dsp:nvSpPr>
        <dsp:cNvPr id="0" name=""/>
        <dsp:cNvSpPr/>
      </dsp:nvSpPr>
      <dsp:spPr>
        <a:xfrm>
          <a:off x="1370468" y="454502"/>
          <a:ext cx="3610241" cy="3610241"/>
        </a:xfrm>
        <a:custGeom>
          <a:avLst/>
          <a:gdLst/>
          <a:ahLst/>
          <a:cxnLst/>
          <a:rect l="0" t="0" r="0" b="0"/>
          <a:pathLst>
            <a:path>
              <a:moveTo>
                <a:pt x="3605903" y="1930191"/>
              </a:moveTo>
              <a:arcTo wR="1805120" hR="1805120" stAng="21838381" swAng="1359213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AFE33-4672-450B-AC8B-E03024D176BE}">
      <dsp:nvSpPr>
        <dsp:cNvPr id="0" name=""/>
        <dsp:cNvSpPr/>
      </dsp:nvSpPr>
      <dsp:spPr>
        <a:xfrm>
          <a:off x="3541177" y="3267964"/>
          <a:ext cx="1390870" cy="904065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sz="2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585310" y="3312097"/>
        <a:ext cx="1302604" cy="815799"/>
      </dsp:txXfrm>
    </dsp:sp>
    <dsp:sp modelId="{B14AE3B0-0D32-43D1-9E7C-ABA0A281162A}">
      <dsp:nvSpPr>
        <dsp:cNvPr id="0" name=""/>
        <dsp:cNvSpPr/>
      </dsp:nvSpPr>
      <dsp:spPr>
        <a:xfrm>
          <a:off x="1370468" y="454502"/>
          <a:ext cx="3610241" cy="3610241"/>
        </a:xfrm>
        <a:custGeom>
          <a:avLst/>
          <a:gdLst/>
          <a:ahLst/>
          <a:cxnLst/>
          <a:rect l="0" t="0" r="0" b="0"/>
          <a:pathLst>
            <a:path>
              <a:moveTo>
                <a:pt x="2026461" y="3596619"/>
              </a:moveTo>
              <a:arcTo wR="1805120" hR="1805120" stAng="4977406" swAng="845189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03496-4B8E-42BA-AF09-DB441351492F}">
      <dsp:nvSpPr>
        <dsp:cNvPr id="0" name=""/>
        <dsp:cNvSpPr/>
      </dsp:nvSpPr>
      <dsp:spPr>
        <a:xfrm>
          <a:off x="1419130" y="3267964"/>
          <a:ext cx="1390870" cy="904065"/>
        </a:xfrm>
        <a:prstGeom prst="round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sz="2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1463263" y="3312097"/>
        <a:ext cx="1302604" cy="815799"/>
      </dsp:txXfrm>
    </dsp:sp>
    <dsp:sp modelId="{BC65ACD3-6088-439D-9BBA-C7E3CA02D03F}">
      <dsp:nvSpPr>
        <dsp:cNvPr id="0" name=""/>
        <dsp:cNvSpPr/>
      </dsp:nvSpPr>
      <dsp:spPr>
        <a:xfrm>
          <a:off x="1370468" y="454502"/>
          <a:ext cx="3610241" cy="3610241"/>
        </a:xfrm>
        <a:custGeom>
          <a:avLst/>
          <a:gdLst/>
          <a:ahLst/>
          <a:cxnLst/>
          <a:rect l="0" t="0" r="0" b="0"/>
          <a:pathLst>
            <a:path>
              <a:moveTo>
                <a:pt x="191439" y="2614128"/>
              </a:moveTo>
              <a:arcTo wR="1805120" hR="1805120" stAng="9202406" swAng="1359213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9F463-9D0C-4772-9821-EA619697EBFD}">
      <dsp:nvSpPr>
        <dsp:cNvPr id="0" name=""/>
        <dsp:cNvSpPr/>
      </dsp:nvSpPr>
      <dsp:spPr>
        <a:xfrm>
          <a:off x="763381" y="1249777"/>
          <a:ext cx="1390870" cy="904065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solidFill>
                <a:schemeClr val="bg2">
                  <a:lumMod val="25000"/>
                </a:schemeClr>
              </a:solidFill>
            </a:rPr>
            <a:t>LOREM IPSUM</a:t>
          </a:r>
          <a:endParaRPr lang="es-HN" sz="2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807514" y="1293910"/>
        <a:ext cx="1302604" cy="815799"/>
      </dsp:txXfrm>
    </dsp:sp>
    <dsp:sp modelId="{F5D94192-938F-4D0D-95A5-3511ECC8AAB9}">
      <dsp:nvSpPr>
        <dsp:cNvPr id="0" name=""/>
        <dsp:cNvSpPr/>
      </dsp:nvSpPr>
      <dsp:spPr>
        <a:xfrm>
          <a:off x="1370468" y="454502"/>
          <a:ext cx="3610241" cy="3610241"/>
        </a:xfrm>
        <a:custGeom>
          <a:avLst/>
          <a:gdLst/>
          <a:ahLst/>
          <a:cxnLst/>
          <a:rect l="0" t="0" r="0" b="0"/>
          <a:pathLst>
            <a:path>
              <a:moveTo>
                <a:pt x="434295" y="630685"/>
              </a:moveTo>
              <a:arcTo wR="1805120" hR="1805120" stAng="13235271" swAng="1210876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0E4EB7-B765-4FDE-8EB7-B42AFD079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4A0F82-55AF-4734-AF99-1B51A9AD6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F4FC68-8299-42D7-8A56-8311EAC67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CD55CB-6D01-4540-A060-59626A719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2E84D6-44AE-4DF2-9385-53AC8B47E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233881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9893E-D737-4B01-8361-739AC36BC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D6B098-6B42-4B04-8504-327AA964B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19362F-FA6F-4BE5-B762-BA62F8EA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9E36D5-770E-44DD-A31D-9AC90AB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29C789-66C8-4B4A-8881-1CCC96338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78485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629551-79C8-4E58-A9E4-C08DCE92F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399EF8-10CC-43A5-A13E-A872B146F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F0900C-B688-48A0-A1FA-BBAB9DFAD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9455AA-BFF6-4136-B03E-AFB739EBE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030A57-FE23-44E9-B551-620E1546F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60092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81C82-61A2-419F-BE11-8B5A9CEF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E5592B-5860-4EB0-90E7-018C30B88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6F303D-3993-45EC-AFF0-F826CD198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2ED67A-AE83-4134-8322-7E08DE41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D0CE9B-F957-48FC-83BC-8FE21947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986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DD8B7-2208-44CC-8EAE-08E09F60F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95D368-FE6C-4171-9843-6B5FD437D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3CFC34-AF9F-4CFD-A186-B150B1152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36B06F-0DA7-482E-8793-6DE97E180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C2DCCE-01C3-4EBD-B64C-02E2D8A3B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12646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523D3-FC81-4EBB-ABD0-EF8483CAD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A080B-7BEF-4F9E-9AFF-E7508CF052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D5B74D-184E-4D50-9346-875D55C62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EDCC15-F214-4D90-87EB-D1E1338BB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82E15A-3731-4741-B032-83A0A2A5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3EB29B-9F69-45B0-AE7E-449516486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17090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07125-7628-42EC-8A9C-36B7F402A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38EA50-450B-4388-9281-596668A57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F1514F-F35A-44CE-94DA-347A121D3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1DF2C8-8EC0-4014-9CAC-873CDECFFC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42A141C-4B2F-4384-A521-02AB92D0E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5899C3A-947E-453A-9C31-74BBDADAD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EAB3BD-F84F-4E7F-B416-FBCBB90F2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05F2189-9D96-4822-B9DE-6CD48306F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13246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A5527-A92B-49B1-BBBD-891783353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C9A6B1D-EFF8-4281-B0E5-2C5A9BD0E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1F6AF77-2213-4195-A5C1-777A9574C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B0D67F2-FDBF-497A-8661-243D51DE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6732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7D3BCC2-18BF-411C-AB3D-5207AED15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DE4854-4CE7-47BD-BAEE-8121D90B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36A88B7-7AA2-4D46-9C0E-FB72848B1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9162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4B7C4-174F-4E6F-82C1-52AF93A03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2CFFED-18AE-4693-8375-0485F1910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D56602-B015-4935-A805-09BAC7D7E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083B24-ABF7-4E93-A734-D939FA4FE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2D7CD5-13C2-4C1D-8B9D-6FC4B3BF4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8D28F9-EFDC-4A86-BEEA-A3905959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01772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02A77-FE6C-4DB3-ABB5-2D23F974E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F2EDB6D-5950-4028-BBAE-85D5F21D7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EDA60E-B6FC-4FD9-9AE7-BB16BD7DB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BF1074-1D45-45E6-84CA-1B284150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DEF4AE-FC8A-4E0E-9092-F53CE50F8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ED789D-2398-4F06-921B-759E3F9C9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9267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16D30AD-7B59-4CBC-97B7-70978E69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81871F-7A01-4AA9-BBC2-4DCF40D56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06DE7D-B9FC-4B1C-9A4D-562AEBF760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F56EC-EA85-4E9A-BB22-3C3092E7E53C}" type="datetimeFigureOut">
              <a:rPr lang="es-HN" smtClean="0"/>
              <a:t>25/2/2022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C90F5B-2BB4-4CFF-859B-04E3CEF9D2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09951E-1E9C-438E-99D5-9B4F375D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4E8A2-CBEA-42F2-9286-A298766D681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114840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1BD1B25-A527-4468-AA2E-960873E07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EA7222A-1F6D-4D28-BFB5-C7D373CC3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233" y="0"/>
            <a:ext cx="4576767" cy="6858000"/>
          </a:xfrm>
          <a:prstGeom prst="rect">
            <a:avLst/>
          </a:prstGeom>
        </p:spPr>
      </p:pic>
      <p:sp>
        <p:nvSpPr>
          <p:cNvPr id="9" name="Rectángulo: esquinas diagonales cortadas 8">
            <a:extLst>
              <a:ext uri="{FF2B5EF4-FFF2-40B4-BE49-F238E27FC236}">
                <a16:creationId xmlns:a16="http://schemas.microsoft.com/office/drawing/2014/main" id="{BDEC4F5A-BA09-41D8-A1DD-DD0634F12ED7}"/>
              </a:ext>
            </a:extLst>
          </p:cNvPr>
          <p:cNvSpPr/>
          <p:nvPr/>
        </p:nvSpPr>
        <p:spPr>
          <a:xfrm>
            <a:off x="0" y="0"/>
            <a:ext cx="8545794" cy="6858000"/>
          </a:xfrm>
          <a:prstGeom prst="snip2DiagRect">
            <a:avLst/>
          </a:prstGeom>
          <a:solidFill>
            <a:schemeClr val="bg2">
              <a:lumMod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229C11-5C0C-4B15-A447-A5B35FBEE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21" y="4768070"/>
            <a:ext cx="3574134" cy="154623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2CCBC14-E7A1-4A84-89E2-E1EFC23000D0}"/>
              </a:ext>
            </a:extLst>
          </p:cNvPr>
          <p:cNvSpPr txBox="1"/>
          <p:nvPr/>
        </p:nvSpPr>
        <p:spPr>
          <a:xfrm>
            <a:off x="1016949" y="1555335"/>
            <a:ext cx="5161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COGOOSE" panose="02000000000000000000" pitchFamily="2" charset="0"/>
              </a:rPr>
              <a:t>LOREM IPSUM </a:t>
            </a:r>
            <a:r>
              <a:rPr lang="es-MX" sz="4000" dirty="0">
                <a:solidFill>
                  <a:schemeClr val="bg1"/>
                </a:solidFill>
                <a:latin typeface="COCOGOOSE" panose="02000000000000000000" pitchFamily="2" charset="0"/>
              </a:rPr>
              <a:t>DOLOR SIT AMET</a:t>
            </a:r>
            <a:endParaRPr lang="es-HN" sz="40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4BD83B-8626-4DC5-BA22-E2B7B1B48DC6}"/>
              </a:ext>
            </a:extLst>
          </p:cNvPr>
          <p:cNvSpPr txBox="1"/>
          <p:nvPr/>
        </p:nvSpPr>
        <p:spPr>
          <a:xfrm>
            <a:off x="1016949" y="3085841"/>
            <a:ext cx="516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es-MX" sz="2400" dirty="0">
                <a:solidFill>
                  <a:schemeClr val="bg1"/>
                </a:solidFill>
                <a:latin typeface="Montserrat" panose="00000500000000000000" pitchFamily="2" charset="0"/>
              </a:rPr>
              <a:t>DOLOR SIT AMET</a:t>
            </a:r>
            <a:endParaRPr lang="es-HN" sz="2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F565464C-E761-47E1-86C9-1BDE1599C073}"/>
              </a:ext>
            </a:extLst>
          </p:cNvPr>
          <p:cNvSpPr/>
          <p:nvPr/>
        </p:nvSpPr>
        <p:spPr>
          <a:xfrm>
            <a:off x="0" y="2878774"/>
            <a:ext cx="7541443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2" name="Círculo: vacío 11">
            <a:extLst>
              <a:ext uri="{FF2B5EF4-FFF2-40B4-BE49-F238E27FC236}">
                <a16:creationId xmlns:a16="http://schemas.microsoft.com/office/drawing/2014/main" id="{8F0C09AD-B657-4BC3-8647-F74430434C6C}"/>
              </a:ext>
            </a:extLst>
          </p:cNvPr>
          <p:cNvSpPr/>
          <p:nvPr/>
        </p:nvSpPr>
        <p:spPr>
          <a:xfrm>
            <a:off x="424208" y="422791"/>
            <a:ext cx="381270" cy="381270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3" name="Círculo: vacío 12">
            <a:extLst>
              <a:ext uri="{FF2B5EF4-FFF2-40B4-BE49-F238E27FC236}">
                <a16:creationId xmlns:a16="http://schemas.microsoft.com/office/drawing/2014/main" id="{595547B8-B0BD-4E50-9445-642AAAFBAC99}"/>
              </a:ext>
            </a:extLst>
          </p:cNvPr>
          <p:cNvSpPr/>
          <p:nvPr/>
        </p:nvSpPr>
        <p:spPr>
          <a:xfrm>
            <a:off x="7712698" y="5541188"/>
            <a:ext cx="381270" cy="381270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4" name="Círculo: vacío 13">
            <a:extLst>
              <a:ext uri="{FF2B5EF4-FFF2-40B4-BE49-F238E27FC236}">
                <a16:creationId xmlns:a16="http://schemas.microsoft.com/office/drawing/2014/main" id="{7A0444E6-528D-478E-82F4-720BF9A81559}"/>
              </a:ext>
            </a:extLst>
          </p:cNvPr>
          <p:cNvSpPr/>
          <p:nvPr/>
        </p:nvSpPr>
        <p:spPr>
          <a:xfrm>
            <a:off x="10457469" y="-568750"/>
            <a:ext cx="1137500" cy="1137500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81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44EC1F8-9E48-422B-A8C0-2C898F43B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: esquinas diagonales cortadas 4">
            <a:extLst>
              <a:ext uri="{FF2B5EF4-FFF2-40B4-BE49-F238E27FC236}">
                <a16:creationId xmlns:a16="http://schemas.microsoft.com/office/drawing/2014/main" id="{CBE8AE1E-814C-4A03-96A8-C06A17B53621}"/>
              </a:ext>
            </a:extLst>
          </p:cNvPr>
          <p:cNvSpPr/>
          <p:nvPr/>
        </p:nvSpPr>
        <p:spPr>
          <a:xfrm>
            <a:off x="4935608" y="870406"/>
            <a:ext cx="6376558" cy="5117188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lumMod val="25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32F27E-E70D-4AE2-8DA2-92F5DB096B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6" r="26069"/>
          <a:stretch/>
        </p:blipFill>
        <p:spPr>
          <a:xfrm>
            <a:off x="888704" y="594785"/>
            <a:ext cx="3742441" cy="54229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3C57D28-A596-4F02-A7FF-A80028E83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08" y="5627757"/>
            <a:ext cx="2008429" cy="86888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0A3BDCB-DAE4-4C43-86B5-7AD2D7FBBB68}"/>
              </a:ext>
            </a:extLst>
          </p:cNvPr>
          <p:cNvSpPr txBox="1"/>
          <p:nvPr/>
        </p:nvSpPr>
        <p:spPr>
          <a:xfrm>
            <a:off x="5466400" y="1536481"/>
            <a:ext cx="5161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COGOOSE" panose="02000000000000000000" pitchFamily="2" charset="0"/>
              </a:rPr>
              <a:t>LOREM IPSUM </a:t>
            </a:r>
            <a:r>
              <a:rPr lang="es-MX" sz="4000" dirty="0">
                <a:solidFill>
                  <a:schemeClr val="bg1"/>
                </a:solidFill>
                <a:latin typeface="COCOGOOSE" panose="02000000000000000000" pitchFamily="2" charset="0"/>
              </a:rPr>
              <a:t>DOLOR SIT AMET</a:t>
            </a:r>
            <a:endParaRPr lang="es-HN" sz="40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F6409E2-4E18-4EF9-80D6-BA7073C89E68}"/>
              </a:ext>
            </a:extLst>
          </p:cNvPr>
          <p:cNvSpPr txBox="1"/>
          <p:nvPr/>
        </p:nvSpPr>
        <p:spPr>
          <a:xfrm>
            <a:off x="5466400" y="3066987"/>
            <a:ext cx="5161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Lorem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ipsum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dolor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nibh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congue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conubia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arcu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velit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vivamus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diam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dapibus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quam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nullam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ante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facilisi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sapien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elementum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consequat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pulvinar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mattis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.</a:t>
            </a:r>
            <a:endParaRPr lang="es-HN"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9" name="Círculo: vacío 8">
            <a:extLst>
              <a:ext uri="{FF2B5EF4-FFF2-40B4-BE49-F238E27FC236}">
                <a16:creationId xmlns:a16="http://schemas.microsoft.com/office/drawing/2014/main" id="{1B7CA78F-7EBB-4259-BECF-590BFE25F302}"/>
              </a:ext>
            </a:extLst>
          </p:cNvPr>
          <p:cNvSpPr/>
          <p:nvPr/>
        </p:nvSpPr>
        <p:spPr>
          <a:xfrm>
            <a:off x="5544533" y="5769565"/>
            <a:ext cx="436058" cy="436058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0" name="Círculo: vacío 9">
            <a:extLst>
              <a:ext uri="{FF2B5EF4-FFF2-40B4-BE49-F238E27FC236}">
                <a16:creationId xmlns:a16="http://schemas.microsoft.com/office/drawing/2014/main" id="{0965E8D7-8800-4E61-AD64-AE221CCD7C63}"/>
              </a:ext>
            </a:extLst>
          </p:cNvPr>
          <p:cNvSpPr/>
          <p:nvPr/>
        </p:nvSpPr>
        <p:spPr>
          <a:xfrm>
            <a:off x="11045432" y="1536481"/>
            <a:ext cx="436058" cy="436058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1" name="Círculo: vacío 10">
            <a:extLst>
              <a:ext uri="{FF2B5EF4-FFF2-40B4-BE49-F238E27FC236}">
                <a16:creationId xmlns:a16="http://schemas.microsoft.com/office/drawing/2014/main" id="{602AFFC2-846F-4FF9-B4E8-FEA5AA40F9DF}"/>
              </a:ext>
            </a:extLst>
          </p:cNvPr>
          <p:cNvSpPr/>
          <p:nvPr/>
        </p:nvSpPr>
        <p:spPr>
          <a:xfrm>
            <a:off x="-348792" y="-478841"/>
            <a:ext cx="1349247" cy="1349247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27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32B80DE-27A4-439C-BC7C-3E048D0A3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931DADF-863C-48AD-9A06-CAF8438DC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2434972"/>
              </p:ext>
            </p:extLst>
          </p:nvPr>
        </p:nvGraphicFramePr>
        <p:xfrm>
          <a:off x="523712" y="1206631"/>
          <a:ext cx="6351178" cy="4234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0FCF323D-E9CD-4B74-B113-4A19F95B50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125" y="5533489"/>
            <a:ext cx="2008429" cy="868884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245CCEC-4D68-44A4-98A1-5A3EEAF386A0}"/>
              </a:ext>
            </a:extLst>
          </p:cNvPr>
          <p:cNvSpPr/>
          <p:nvPr/>
        </p:nvSpPr>
        <p:spPr>
          <a:xfrm>
            <a:off x="6506629" y="0"/>
            <a:ext cx="5161659" cy="5231876"/>
          </a:xfrm>
          <a:prstGeom prst="rect">
            <a:avLst/>
          </a:prstGeom>
          <a:solidFill>
            <a:schemeClr val="bg2">
              <a:lumMod val="2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8" name="Círculo: vacío 7">
            <a:extLst>
              <a:ext uri="{FF2B5EF4-FFF2-40B4-BE49-F238E27FC236}">
                <a16:creationId xmlns:a16="http://schemas.microsoft.com/office/drawing/2014/main" id="{39B55B62-2AE7-4478-8277-0B69407FB848}"/>
              </a:ext>
            </a:extLst>
          </p:cNvPr>
          <p:cNvSpPr/>
          <p:nvPr/>
        </p:nvSpPr>
        <p:spPr>
          <a:xfrm>
            <a:off x="11207602" y="-507121"/>
            <a:ext cx="1349247" cy="1349247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9" name="Círculo: vacío 8">
            <a:extLst>
              <a:ext uri="{FF2B5EF4-FFF2-40B4-BE49-F238E27FC236}">
                <a16:creationId xmlns:a16="http://schemas.microsoft.com/office/drawing/2014/main" id="{12F7ED53-C739-4190-868C-BC9CC48A8A40}"/>
              </a:ext>
            </a:extLst>
          </p:cNvPr>
          <p:cNvSpPr/>
          <p:nvPr/>
        </p:nvSpPr>
        <p:spPr>
          <a:xfrm>
            <a:off x="5274654" y="6217377"/>
            <a:ext cx="1349247" cy="1349247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0DF0670-DF55-4148-93D3-B2B3A0F375E2}"/>
              </a:ext>
            </a:extLst>
          </p:cNvPr>
          <p:cNvSpPr txBox="1"/>
          <p:nvPr/>
        </p:nvSpPr>
        <p:spPr>
          <a:xfrm>
            <a:off x="6182837" y="842126"/>
            <a:ext cx="5161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36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COGOOSE" panose="02000000000000000000" pitchFamily="2" charset="0"/>
              </a:rPr>
              <a:t>LOREM IPSUM </a:t>
            </a:r>
            <a:r>
              <a:rPr lang="es-MX" sz="3600" dirty="0">
                <a:solidFill>
                  <a:schemeClr val="bg1"/>
                </a:solidFill>
                <a:latin typeface="COCOGOOSE" panose="02000000000000000000" pitchFamily="2" charset="0"/>
              </a:rPr>
              <a:t>DOLOR SIT AMET</a:t>
            </a:r>
            <a:endParaRPr lang="es-HN" sz="36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925B71-5FCB-43A3-A0BC-57C83811931E}"/>
              </a:ext>
            </a:extLst>
          </p:cNvPr>
          <p:cNvSpPr txBox="1"/>
          <p:nvPr/>
        </p:nvSpPr>
        <p:spPr>
          <a:xfrm>
            <a:off x="7030340" y="2271058"/>
            <a:ext cx="4177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Lorem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ipsum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dolor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nibh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congue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conubia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arcu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velit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vivamus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diam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dapibus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quam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nullam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ante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facilisi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sapien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elementum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consequat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pulvinar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mattis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.</a:t>
            </a:r>
            <a:endParaRPr lang="es-HN"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53E629B-17CA-46F7-937E-491DEFDE4966}"/>
              </a:ext>
            </a:extLst>
          </p:cNvPr>
          <p:cNvSpPr/>
          <p:nvPr/>
        </p:nvSpPr>
        <p:spPr>
          <a:xfrm>
            <a:off x="6885360" y="2078313"/>
            <a:ext cx="7541443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41396A05-6597-40CD-AC6E-2421F4D80225}"/>
              </a:ext>
            </a:extLst>
          </p:cNvPr>
          <p:cNvSpPr/>
          <p:nvPr/>
        </p:nvSpPr>
        <p:spPr>
          <a:xfrm>
            <a:off x="-2865748" y="6356654"/>
            <a:ext cx="7541443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47156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8A05F76-1333-4580-923B-1179A6517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683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A46ABE1-C3C9-40EA-AA84-F2FD1BB556C1}"/>
              </a:ext>
            </a:extLst>
          </p:cNvPr>
          <p:cNvSpPr/>
          <p:nvPr/>
        </p:nvSpPr>
        <p:spPr>
          <a:xfrm>
            <a:off x="1002928" y="-169683"/>
            <a:ext cx="6125288" cy="6858000"/>
          </a:xfrm>
          <a:prstGeom prst="rect">
            <a:avLst/>
          </a:prstGeom>
          <a:solidFill>
            <a:schemeClr val="bg2">
              <a:lumMod val="2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337682C-1B25-4C2C-BD26-4C731ABE5C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033196"/>
              </p:ext>
            </p:extLst>
          </p:nvPr>
        </p:nvGraphicFramePr>
        <p:xfrm>
          <a:off x="278616" y="904362"/>
          <a:ext cx="7573913" cy="504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írculo: vacío 8">
            <a:extLst>
              <a:ext uri="{FF2B5EF4-FFF2-40B4-BE49-F238E27FC236}">
                <a16:creationId xmlns:a16="http://schemas.microsoft.com/office/drawing/2014/main" id="{F5C52BEA-0070-4EF1-821E-BC6C787D42C8}"/>
              </a:ext>
            </a:extLst>
          </p:cNvPr>
          <p:cNvSpPr/>
          <p:nvPr/>
        </p:nvSpPr>
        <p:spPr>
          <a:xfrm>
            <a:off x="-560538" y="6075975"/>
            <a:ext cx="1349247" cy="1349247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0" name="Círculo: vacío 9">
            <a:extLst>
              <a:ext uri="{FF2B5EF4-FFF2-40B4-BE49-F238E27FC236}">
                <a16:creationId xmlns:a16="http://schemas.microsoft.com/office/drawing/2014/main" id="{562C1620-ECD9-44EE-999D-5ADA97A59869}"/>
              </a:ext>
            </a:extLst>
          </p:cNvPr>
          <p:cNvSpPr/>
          <p:nvPr/>
        </p:nvSpPr>
        <p:spPr>
          <a:xfrm>
            <a:off x="6847947" y="0"/>
            <a:ext cx="560538" cy="560538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04C8E2B-47E0-4D33-B69F-390697553049}"/>
              </a:ext>
            </a:extLst>
          </p:cNvPr>
          <p:cNvSpPr txBox="1"/>
          <p:nvPr/>
        </p:nvSpPr>
        <p:spPr>
          <a:xfrm>
            <a:off x="6847947" y="782025"/>
            <a:ext cx="5161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36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COGOOSE" panose="02000000000000000000" pitchFamily="2" charset="0"/>
              </a:rPr>
              <a:t>LOREM IPSUM </a:t>
            </a:r>
            <a:r>
              <a:rPr lang="es-MX" sz="3600" dirty="0">
                <a:solidFill>
                  <a:schemeClr val="bg1"/>
                </a:solidFill>
                <a:latin typeface="COCOGOOSE" panose="02000000000000000000" pitchFamily="2" charset="0"/>
              </a:rPr>
              <a:t>DOLOR SIT AMET</a:t>
            </a:r>
            <a:endParaRPr lang="es-HN" sz="36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F64D7BE-E84B-4887-BA8C-0A3DE9AC2D1B}"/>
              </a:ext>
            </a:extLst>
          </p:cNvPr>
          <p:cNvSpPr txBox="1"/>
          <p:nvPr/>
        </p:nvSpPr>
        <p:spPr>
          <a:xfrm>
            <a:off x="7688754" y="2203841"/>
            <a:ext cx="4177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Lorem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ipsum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dolor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nibh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congue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conubia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arcu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velit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vivamus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diam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dapibus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quam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nullam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ante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facilisi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sapien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elementum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consequat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pulvinar </a:t>
            </a:r>
            <a:r>
              <a:rPr lang="es-MX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mattis</a:t>
            </a:r>
            <a:r>
              <a:rPr lang="es-MX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.</a:t>
            </a:r>
            <a:endParaRPr lang="es-HN"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DA3FF42-D0D1-4D9F-8F26-F17EF740D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20" y="5392087"/>
            <a:ext cx="2008429" cy="86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FB305A8-7CE6-4594-BE7B-11C5D2B9C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82F1821-1BE8-4CDE-B1AE-E3154929C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21" y="4768070"/>
            <a:ext cx="3574134" cy="154623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690E3B-BA1C-47D8-8063-2E30DE88BA27}"/>
              </a:ext>
            </a:extLst>
          </p:cNvPr>
          <p:cNvSpPr txBox="1"/>
          <p:nvPr/>
        </p:nvSpPr>
        <p:spPr>
          <a:xfrm>
            <a:off x="2692350" y="2199585"/>
            <a:ext cx="680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COGOOSE" panose="02000000000000000000" pitchFamily="2" charset="0"/>
              </a:rPr>
              <a:t>LOREM IPSUM </a:t>
            </a:r>
            <a:r>
              <a:rPr lang="es-MX" sz="4800" dirty="0">
                <a:solidFill>
                  <a:schemeClr val="bg1"/>
                </a:solidFill>
                <a:latin typeface="COCOGOOSE" panose="02000000000000000000" pitchFamily="2" charset="0"/>
              </a:rPr>
              <a:t>DOLOR SIT AMET</a:t>
            </a:r>
            <a:endParaRPr lang="es-HN" sz="48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B24227C-551E-42F8-A26B-DF816629B995}"/>
              </a:ext>
            </a:extLst>
          </p:cNvPr>
          <p:cNvSpPr txBox="1"/>
          <p:nvPr/>
        </p:nvSpPr>
        <p:spPr>
          <a:xfrm>
            <a:off x="3515169" y="3696475"/>
            <a:ext cx="516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Última Diapositiva</a:t>
            </a:r>
            <a:endParaRPr lang="es-HN" sz="2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Círculo: vacío 7">
            <a:extLst>
              <a:ext uri="{FF2B5EF4-FFF2-40B4-BE49-F238E27FC236}">
                <a16:creationId xmlns:a16="http://schemas.microsoft.com/office/drawing/2014/main" id="{831815FD-C332-4212-BB24-988253A5C06B}"/>
              </a:ext>
            </a:extLst>
          </p:cNvPr>
          <p:cNvSpPr/>
          <p:nvPr/>
        </p:nvSpPr>
        <p:spPr>
          <a:xfrm>
            <a:off x="11233608" y="-389941"/>
            <a:ext cx="1349247" cy="1349247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9" name="Círculo: vacío 8">
            <a:extLst>
              <a:ext uri="{FF2B5EF4-FFF2-40B4-BE49-F238E27FC236}">
                <a16:creationId xmlns:a16="http://schemas.microsoft.com/office/drawing/2014/main" id="{AB9B759D-AD18-4553-85E3-7E869D2DA741}"/>
              </a:ext>
            </a:extLst>
          </p:cNvPr>
          <p:cNvSpPr/>
          <p:nvPr/>
        </p:nvSpPr>
        <p:spPr>
          <a:xfrm>
            <a:off x="2474321" y="1729948"/>
            <a:ext cx="436058" cy="436058"/>
          </a:xfrm>
          <a:prstGeom prst="donut">
            <a:avLst>
              <a:gd name="adj" fmla="val 15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061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126</Words>
  <Application>Microsoft Office PowerPoint</Application>
  <PresentationFormat>Panorámica</PresentationFormat>
  <Paragraphs>16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COCOGOOSE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Dennis Erazo</dc:creator>
  <cp:lastModifiedBy>Dennis Erazo</cp:lastModifiedBy>
  <cp:revision>8</cp:revision>
  <dcterms:created xsi:type="dcterms:W3CDTF">2022-02-24T17:27:59Z</dcterms:created>
  <dcterms:modified xsi:type="dcterms:W3CDTF">2022-02-25T19:09:55Z</dcterms:modified>
</cp:coreProperties>
</file>