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8A42A"/>
    <a:srgbClr val="1E3978"/>
    <a:srgbClr val="0F9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098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EE4627-C963-31CF-1EAB-76CD9C166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EFED79-28D2-AE4E-3C59-FBCBFEC66E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A900FC-4ECC-08E8-9FFC-459758D50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2850D-8072-6225-C578-4950E18DC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B95D5C-937F-ECD7-737B-5BD41A7D0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081862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00924C-EECD-2636-CA8B-8EC97C2B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B9794A-0F60-2626-A3CB-09B15AFAE7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AC6CC3-A5A0-3C41-5A5B-6A81875F0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C5F160-2A59-D1A7-969C-086FDE231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A79E43-0516-A4EE-AC03-C45553C39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7461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1C41AF9-8B34-A1B6-3CED-446764656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1E90F9-E617-F794-0EFE-49C8C52B9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97AF88-91F5-94A2-12B3-452C79D21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EB9B21-91CE-5C11-21EC-42A4AD70D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F42F88-F043-CF17-EB4D-97C1AC6B3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77883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574CA-6388-1535-5528-2CC6F9133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35EC6B-CE50-F31F-3770-228620F1A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A5F45A-C617-7A21-7737-4B816668C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3F868D-B561-5074-FE58-8A94CF8DA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B46D4C-5A09-B79D-2C7C-CB87BDB36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89616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26CA12-A9BA-F5A3-322D-0B87B613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B1A0A9-ACCD-DB00-C61B-9E150874A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42A1F8-C9F7-58EC-CFA4-044A675C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53C8DE-5920-617E-1B32-47720C6CC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3A40A7-9441-B6F9-9A3C-31A69A87C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80361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19CE4-94E3-A4EA-665D-8CCA9C489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2C3061-6C4E-6AA7-45C8-499A9955E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090535-49AE-F642-F4F3-2B9E2FF97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4FDF1F-BD09-237D-1095-384AC1D59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F287747-1D9A-83AD-47F8-02BC1A299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545B327-082B-558C-F7C6-C3A99A62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912869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8DD0DA-DA5B-DF14-91DE-9BDCA975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F4533C-B344-F0F6-2189-DC65D2F05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BE5C933-5141-A14E-25DA-4875DE71A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5484B8-25C8-AB58-6CA4-9F20E1E98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5BFF1D-AB1F-55FA-6FC2-7504DED492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4B576D-48B8-5D6A-BC5C-C4C97A9F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FB89A06-1AB0-4160-4D4A-DF3788DF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3EA5F1-A927-9A4A-8910-8E1715949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28037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054E2E-3636-3168-3AEF-7CC33A1EB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E74023-A2F7-2216-F041-E7E10672B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8EF102A-B88B-DA9F-AD09-65EB6F9BA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C60CCC-4BD5-C116-EF60-014C7DFAE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97554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7E88624-5CB5-FAE0-40DE-726FD8322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4649804-F468-E3D1-D319-F25610B5B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96CF5C4-BBA5-4E97-2F9D-7E6BE3B3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4493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ECA767-5D55-DCFC-77CD-3759839B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D594AF-1125-86E7-02DD-47E25B583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DD5966-2443-2B4E-596E-C6F0924614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E07F2F-D470-6448-3357-267C7E1BC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1A9B48-9048-58C4-B093-A805C8A55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35C51C-7674-0901-6915-1DF7806F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658900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0FA1C1-1873-7FF6-4BBB-9DFB6004D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429E5E8-4501-9919-90B0-2CA1E516A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A6CCF4-C927-CA24-188F-D6CE1A890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FE03BD-4D57-CDCA-8831-84AC50034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AD26A9-5311-1A1C-5B13-BD861F07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A80DF3-9393-12FB-FFA4-C9557CEF6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47240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5CD66AF-6BAB-2B09-01C5-FFA839BD7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4E5377-D480-4430-5293-CE2B2804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F4D9CE-6B71-543F-A92E-D7B4E9B37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FDDB0-370A-45B9-8686-47231B9A67DE}" type="datetimeFigureOut">
              <a:rPr lang="es-HN" smtClean="0"/>
              <a:t>6/5/2022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C8970D-3DA5-AE32-3AD8-20EF002AD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CB3B10-682A-9106-9FCA-FC7483DEF9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14BAF-7DFC-4C4D-8030-7CA64A290A8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98674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39F35E5-1475-3DDE-A650-2BB841C2D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CC1B46B5-812E-0F5F-0773-E543DE837B59}"/>
              </a:ext>
            </a:extLst>
          </p:cNvPr>
          <p:cNvSpPr/>
          <p:nvPr/>
        </p:nvSpPr>
        <p:spPr>
          <a:xfrm>
            <a:off x="-1237070" y="1155292"/>
            <a:ext cx="7862130" cy="3965248"/>
          </a:xfrm>
          <a:prstGeom prst="roundRect">
            <a:avLst>
              <a:gd name="adj" fmla="val 7902"/>
            </a:avLst>
          </a:prstGeom>
          <a:solidFill>
            <a:srgbClr val="08A42A">
              <a:alpha val="94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54A7D47-574A-8C8B-361E-18AD8A542D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1" y="5717789"/>
            <a:ext cx="2552700" cy="845381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9AF14FBB-087C-470A-10F7-386CAF2206E0}"/>
              </a:ext>
            </a:extLst>
          </p:cNvPr>
          <p:cNvGrpSpPr/>
          <p:nvPr/>
        </p:nvGrpSpPr>
        <p:grpSpPr>
          <a:xfrm>
            <a:off x="5797550" y="1428750"/>
            <a:ext cx="514350" cy="514350"/>
            <a:chOff x="2124075" y="1905000"/>
            <a:chExt cx="514350" cy="514350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B3995D4C-1A64-CE6E-66BA-4B8447EC469F}"/>
                </a:ext>
              </a:extLst>
            </p:cNvPr>
            <p:cNvSpPr/>
            <p:nvPr/>
          </p:nvSpPr>
          <p:spPr>
            <a:xfrm>
              <a:off x="21240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65D636CA-B50F-2C27-D07B-5C9AA97B0EBA}"/>
                </a:ext>
              </a:extLst>
            </p:cNvPr>
            <p:cNvSpPr/>
            <p:nvPr/>
          </p:nvSpPr>
          <p:spPr>
            <a:xfrm>
              <a:off x="22764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62DA9874-FE37-A80A-4880-031E997D0613}"/>
                </a:ext>
              </a:extLst>
            </p:cNvPr>
            <p:cNvSpPr/>
            <p:nvPr/>
          </p:nvSpPr>
          <p:spPr>
            <a:xfrm>
              <a:off x="24288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BFBBB27C-5195-A455-5D1F-810CBDF4EA02}"/>
                </a:ext>
              </a:extLst>
            </p:cNvPr>
            <p:cNvSpPr/>
            <p:nvPr/>
          </p:nvSpPr>
          <p:spPr>
            <a:xfrm>
              <a:off x="25812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255B0E6A-EFAE-5AB4-1240-6E26E7057B80}"/>
                </a:ext>
              </a:extLst>
            </p:cNvPr>
            <p:cNvSpPr/>
            <p:nvPr/>
          </p:nvSpPr>
          <p:spPr>
            <a:xfrm>
              <a:off x="25812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6367F9E8-7C7F-B8D5-CD08-9C81E060CB16}"/>
                </a:ext>
              </a:extLst>
            </p:cNvPr>
            <p:cNvSpPr/>
            <p:nvPr/>
          </p:nvSpPr>
          <p:spPr>
            <a:xfrm>
              <a:off x="25812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3CE049CC-9466-8EE5-65B8-927C6B33B0F8}"/>
                </a:ext>
              </a:extLst>
            </p:cNvPr>
            <p:cNvSpPr/>
            <p:nvPr/>
          </p:nvSpPr>
          <p:spPr>
            <a:xfrm>
              <a:off x="2581275" y="23622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BE81850-56C8-B980-A749-AC03F89CDE04}"/>
                </a:ext>
              </a:extLst>
            </p:cNvPr>
            <p:cNvSpPr/>
            <p:nvPr/>
          </p:nvSpPr>
          <p:spPr>
            <a:xfrm>
              <a:off x="24288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FBF2A988-40C3-F1DD-87BA-AE42973435CE}"/>
                </a:ext>
              </a:extLst>
            </p:cNvPr>
            <p:cNvSpPr/>
            <p:nvPr/>
          </p:nvSpPr>
          <p:spPr>
            <a:xfrm>
              <a:off x="24288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4CF9F3A4-60D4-2201-CE00-0165B1C4E19E}"/>
                </a:ext>
              </a:extLst>
            </p:cNvPr>
            <p:cNvSpPr/>
            <p:nvPr/>
          </p:nvSpPr>
          <p:spPr>
            <a:xfrm>
              <a:off x="22764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F94F8CC0-7A1D-3B85-C948-4673C2ED2B03}"/>
              </a:ext>
            </a:extLst>
          </p:cNvPr>
          <p:cNvGrpSpPr/>
          <p:nvPr/>
        </p:nvGrpSpPr>
        <p:grpSpPr>
          <a:xfrm rot="10800000" flipH="1">
            <a:off x="5778501" y="4283075"/>
            <a:ext cx="533399" cy="514350"/>
            <a:chOff x="2124075" y="1905000"/>
            <a:chExt cx="514350" cy="51435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1C9F9B5C-7609-3B4E-65BF-1345EA3B0471}"/>
                </a:ext>
              </a:extLst>
            </p:cNvPr>
            <p:cNvSpPr/>
            <p:nvPr/>
          </p:nvSpPr>
          <p:spPr>
            <a:xfrm>
              <a:off x="21240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6EC3846E-1205-9BCB-8C44-47451DCC1053}"/>
                </a:ext>
              </a:extLst>
            </p:cNvPr>
            <p:cNvSpPr/>
            <p:nvPr/>
          </p:nvSpPr>
          <p:spPr>
            <a:xfrm>
              <a:off x="22764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E654B8C0-4F4C-3F9B-A259-19E63802EB73}"/>
                </a:ext>
              </a:extLst>
            </p:cNvPr>
            <p:cNvSpPr/>
            <p:nvPr/>
          </p:nvSpPr>
          <p:spPr>
            <a:xfrm>
              <a:off x="24288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341AB0BD-C867-9253-52EC-588BE3C5C137}"/>
                </a:ext>
              </a:extLst>
            </p:cNvPr>
            <p:cNvSpPr/>
            <p:nvPr/>
          </p:nvSpPr>
          <p:spPr>
            <a:xfrm>
              <a:off x="25812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C510D295-DF46-0A73-90DB-02958E012AA6}"/>
                </a:ext>
              </a:extLst>
            </p:cNvPr>
            <p:cNvSpPr/>
            <p:nvPr/>
          </p:nvSpPr>
          <p:spPr>
            <a:xfrm>
              <a:off x="25812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DBC247FE-D7B6-0AA2-1EE0-A06B4B901C1A}"/>
                </a:ext>
              </a:extLst>
            </p:cNvPr>
            <p:cNvSpPr/>
            <p:nvPr/>
          </p:nvSpPr>
          <p:spPr>
            <a:xfrm>
              <a:off x="25812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0AA0B87C-A106-1F36-FB79-94CD3CC27EE4}"/>
                </a:ext>
              </a:extLst>
            </p:cNvPr>
            <p:cNvSpPr/>
            <p:nvPr/>
          </p:nvSpPr>
          <p:spPr>
            <a:xfrm>
              <a:off x="2581275" y="23622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5C3857A2-E78F-77CD-51CD-35A60B62B849}"/>
                </a:ext>
              </a:extLst>
            </p:cNvPr>
            <p:cNvSpPr/>
            <p:nvPr/>
          </p:nvSpPr>
          <p:spPr>
            <a:xfrm>
              <a:off x="24288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4A9F5F6A-01A9-7B7E-5229-C79C8738A297}"/>
                </a:ext>
              </a:extLst>
            </p:cNvPr>
            <p:cNvSpPr/>
            <p:nvPr/>
          </p:nvSpPr>
          <p:spPr>
            <a:xfrm>
              <a:off x="24288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E60BA1F2-D479-A1F9-2774-92BF38DE1D6A}"/>
                </a:ext>
              </a:extLst>
            </p:cNvPr>
            <p:cNvSpPr/>
            <p:nvPr/>
          </p:nvSpPr>
          <p:spPr>
            <a:xfrm>
              <a:off x="22764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1E762C5-4748-CCCF-B6AC-ACD1206AE5B7}"/>
              </a:ext>
            </a:extLst>
          </p:cNvPr>
          <p:cNvSpPr txBox="1"/>
          <p:nvPr/>
        </p:nvSpPr>
        <p:spPr>
          <a:xfrm>
            <a:off x="677280" y="1885950"/>
            <a:ext cx="4500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>
                <a:solidFill>
                  <a:schemeClr val="bg1"/>
                </a:solidFill>
                <a:latin typeface="Montserrat Black" panose="00000A00000000000000" pitchFamily="2" charset="0"/>
              </a:rPr>
              <a:t>LOREM IPSUM</a:t>
            </a:r>
            <a:endParaRPr lang="es-HN" sz="440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D1CA2083-7D57-D35B-35AC-A7E6A81174E2}"/>
              </a:ext>
            </a:extLst>
          </p:cNvPr>
          <p:cNvSpPr txBox="1"/>
          <p:nvPr/>
        </p:nvSpPr>
        <p:spPr>
          <a:xfrm>
            <a:off x="702681" y="2769349"/>
            <a:ext cx="450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CC00"/>
                </a:solidFill>
                <a:latin typeface="Montserrat Black" panose="00000A00000000000000" pitchFamily="2" charset="0"/>
              </a:rPr>
              <a:t>LOREM IPSUM DOLOR SIT AMET</a:t>
            </a:r>
            <a:endParaRPr lang="es-HN" dirty="0">
              <a:solidFill>
                <a:srgbClr val="FFCC00"/>
              </a:solidFill>
              <a:latin typeface="Montserrat Black" panose="00000A00000000000000" pitchFamily="2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3E433C5-6921-4EE2-8928-03310E187378}"/>
              </a:ext>
            </a:extLst>
          </p:cNvPr>
          <p:cNvSpPr txBox="1"/>
          <p:nvPr/>
        </p:nvSpPr>
        <p:spPr>
          <a:xfrm>
            <a:off x="702681" y="3339455"/>
            <a:ext cx="4500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Lorem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ipsum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dolor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sit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amet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consectetur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adipiscing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elit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nostra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nulla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mattis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aenean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commodo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semper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sed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sem</a:t>
            </a:r>
            <a:endParaRPr lang="es-HN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9C9C9D54-A89C-2C8A-BE77-A1039C88D3CF}"/>
              </a:ext>
            </a:extLst>
          </p:cNvPr>
          <p:cNvGrpSpPr/>
          <p:nvPr/>
        </p:nvGrpSpPr>
        <p:grpSpPr>
          <a:xfrm>
            <a:off x="11295645" y="6324600"/>
            <a:ext cx="496304" cy="128269"/>
            <a:chOff x="4819650" y="2730500"/>
            <a:chExt cx="176898" cy="45719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9215D72E-0D81-84EC-A4B6-EC6095783F0B}"/>
                </a:ext>
              </a:extLst>
            </p:cNvPr>
            <p:cNvSpPr/>
            <p:nvPr/>
          </p:nvSpPr>
          <p:spPr>
            <a:xfrm>
              <a:off x="4819650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B2A795A3-D37A-DACF-2730-6E6D5B00229A}"/>
                </a:ext>
              </a:extLst>
            </p:cNvPr>
            <p:cNvSpPr/>
            <p:nvPr/>
          </p:nvSpPr>
          <p:spPr>
            <a:xfrm>
              <a:off x="488523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F9465BDF-8D02-3A2A-FE0D-3AABC066FCCF}"/>
                </a:ext>
              </a:extLst>
            </p:cNvPr>
            <p:cNvSpPr/>
            <p:nvPr/>
          </p:nvSpPr>
          <p:spPr>
            <a:xfrm>
              <a:off x="495082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2A780281-DCEB-8785-8A63-9F6CCC69A7BD}"/>
              </a:ext>
            </a:extLst>
          </p:cNvPr>
          <p:cNvGrpSpPr/>
          <p:nvPr/>
        </p:nvGrpSpPr>
        <p:grpSpPr>
          <a:xfrm>
            <a:off x="334380" y="725829"/>
            <a:ext cx="496304" cy="128269"/>
            <a:chOff x="4819650" y="2730500"/>
            <a:chExt cx="176898" cy="45719"/>
          </a:xfrm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F904E388-F6E9-79FD-48A2-145EA457474F}"/>
                </a:ext>
              </a:extLst>
            </p:cNvPr>
            <p:cNvSpPr/>
            <p:nvPr/>
          </p:nvSpPr>
          <p:spPr>
            <a:xfrm>
              <a:off x="4819650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90FC612A-8A67-19B3-53A8-692D47DE0198}"/>
                </a:ext>
              </a:extLst>
            </p:cNvPr>
            <p:cNvSpPr/>
            <p:nvPr/>
          </p:nvSpPr>
          <p:spPr>
            <a:xfrm>
              <a:off x="488523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CAEE1792-8B4A-87A9-C196-60BEE88CF316}"/>
                </a:ext>
              </a:extLst>
            </p:cNvPr>
            <p:cNvSpPr/>
            <p:nvPr/>
          </p:nvSpPr>
          <p:spPr>
            <a:xfrm>
              <a:off x="495082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</p:spTree>
    <p:extLst>
      <p:ext uri="{BB962C8B-B14F-4D97-AF65-F5344CB8AC3E}">
        <p14:creationId xmlns:p14="http://schemas.microsoft.com/office/powerpoint/2010/main" val="765122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3933C61A-60D1-BD12-FD9F-A027196E8449}"/>
              </a:ext>
            </a:extLst>
          </p:cNvPr>
          <p:cNvSpPr/>
          <p:nvPr/>
        </p:nvSpPr>
        <p:spPr>
          <a:xfrm>
            <a:off x="-71438" y="4811053"/>
            <a:ext cx="12334875" cy="95250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5372A65-4F5A-5567-A844-C13F62A99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4688115"/>
          </a:xfrm>
          <a:custGeom>
            <a:avLst/>
            <a:gdLst>
              <a:gd name="connsiteX0" fmla="*/ 0 w 12192000"/>
              <a:gd name="connsiteY0" fmla="*/ 0 h 4688115"/>
              <a:gd name="connsiteX1" fmla="*/ 12192000 w 12192000"/>
              <a:gd name="connsiteY1" fmla="*/ 0 h 4688115"/>
              <a:gd name="connsiteX2" fmla="*/ 12192000 w 12192000"/>
              <a:gd name="connsiteY2" fmla="*/ 4688115 h 4688115"/>
              <a:gd name="connsiteX3" fmla="*/ 0 w 12192000"/>
              <a:gd name="connsiteY3" fmla="*/ 4688115 h 468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688115">
                <a:moveTo>
                  <a:pt x="0" y="0"/>
                </a:moveTo>
                <a:lnTo>
                  <a:pt x="12192000" y="0"/>
                </a:lnTo>
                <a:lnTo>
                  <a:pt x="12192000" y="4688115"/>
                </a:lnTo>
                <a:lnTo>
                  <a:pt x="0" y="4688115"/>
                </a:lnTo>
                <a:close/>
              </a:path>
            </a:pathLst>
          </a:cu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54FF7217-7BA8-BF8F-E410-A600C85FB685}"/>
              </a:ext>
            </a:extLst>
          </p:cNvPr>
          <p:cNvSpPr/>
          <p:nvPr/>
        </p:nvSpPr>
        <p:spPr>
          <a:xfrm>
            <a:off x="754743" y="597290"/>
            <a:ext cx="5341257" cy="5663419"/>
          </a:xfrm>
          <a:prstGeom prst="roundRect">
            <a:avLst>
              <a:gd name="adj" fmla="val 7902"/>
            </a:avLst>
          </a:prstGeom>
          <a:solidFill>
            <a:srgbClr val="08A42A">
              <a:alpha val="94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7FF6CAB-5FD9-A62B-EA87-594CCF158D5C}"/>
              </a:ext>
            </a:extLst>
          </p:cNvPr>
          <p:cNvGrpSpPr/>
          <p:nvPr/>
        </p:nvGrpSpPr>
        <p:grpSpPr>
          <a:xfrm>
            <a:off x="461282" y="1161595"/>
            <a:ext cx="2739118" cy="743405"/>
            <a:chOff x="2461532" y="2685595"/>
            <a:chExt cx="3529595" cy="957943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72E2A676-7687-2AB6-385E-281CEF559E16}"/>
                </a:ext>
              </a:extLst>
            </p:cNvPr>
            <p:cNvSpPr/>
            <p:nvPr/>
          </p:nvSpPr>
          <p:spPr>
            <a:xfrm>
              <a:off x="2676525" y="2819399"/>
              <a:ext cx="3314602" cy="6858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 dirty="0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A77E1A23-83B0-E2CC-6736-243BC5A988CA}"/>
                </a:ext>
              </a:extLst>
            </p:cNvPr>
            <p:cNvSpPr/>
            <p:nvPr/>
          </p:nvSpPr>
          <p:spPr>
            <a:xfrm>
              <a:off x="2461532" y="2685595"/>
              <a:ext cx="957943" cy="957943"/>
            </a:xfrm>
            <a:prstGeom prst="ellipse">
              <a:avLst/>
            </a:prstGeom>
            <a:solidFill>
              <a:srgbClr val="08A42A"/>
            </a:solidFill>
            <a:ln w="920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B5201099-E00A-21AC-028F-117B9EC3FFF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40" y="1235794"/>
            <a:ext cx="591487" cy="59148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EE8D326-D9A5-C1C9-0E50-7C4CDDC57A3D}"/>
              </a:ext>
            </a:extLst>
          </p:cNvPr>
          <p:cNvSpPr txBox="1"/>
          <p:nvPr/>
        </p:nvSpPr>
        <p:spPr>
          <a:xfrm>
            <a:off x="1280645" y="1362260"/>
            <a:ext cx="450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2" charset="0"/>
              </a:rPr>
              <a:t>LOREM IPSUM</a:t>
            </a:r>
            <a:endParaRPr lang="es-HN" sz="1600" dirty="0">
              <a:solidFill>
                <a:schemeClr val="tx1">
                  <a:lumMod val="75000"/>
                  <a:lumOff val="25000"/>
                </a:schemeClr>
              </a:solidFill>
              <a:latin typeface="Montserrat Black" panose="00000A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BD2C501-596F-EE6A-3761-95A29357C66C}"/>
              </a:ext>
            </a:extLst>
          </p:cNvPr>
          <p:cNvSpPr txBox="1"/>
          <p:nvPr/>
        </p:nvSpPr>
        <p:spPr>
          <a:xfrm>
            <a:off x="7240005" y="5346836"/>
            <a:ext cx="4500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2" charset="0"/>
              </a:rPr>
              <a:t>LOREM IPSUM</a:t>
            </a:r>
            <a:endParaRPr lang="es-HN" sz="4400" dirty="0">
              <a:solidFill>
                <a:schemeClr val="tx1">
                  <a:lumMod val="75000"/>
                  <a:lumOff val="25000"/>
                </a:schemeClr>
              </a:solidFill>
              <a:latin typeface="Montserrat Black" panose="00000A00000000000000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702BF14-5664-01B1-1DBD-7ACE99F5159F}"/>
              </a:ext>
            </a:extLst>
          </p:cNvPr>
          <p:cNvSpPr txBox="1"/>
          <p:nvPr/>
        </p:nvSpPr>
        <p:spPr>
          <a:xfrm>
            <a:off x="7570206" y="6015202"/>
            <a:ext cx="450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8A42A"/>
                </a:solidFill>
                <a:latin typeface="Montserrat Black" panose="00000A00000000000000" pitchFamily="2" charset="0"/>
              </a:rPr>
              <a:t>LOREM IPSUM DOLOR SIT AMET</a:t>
            </a:r>
            <a:endParaRPr lang="es-HN" dirty="0">
              <a:solidFill>
                <a:srgbClr val="08A42A"/>
              </a:solidFill>
              <a:latin typeface="Montserrat Black" panose="00000A00000000000000" pitchFamily="2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76496F57-8E53-1A51-E2A0-F581225030A6}"/>
              </a:ext>
            </a:extLst>
          </p:cNvPr>
          <p:cNvGrpSpPr/>
          <p:nvPr/>
        </p:nvGrpSpPr>
        <p:grpSpPr>
          <a:xfrm rot="10800000" flipH="1">
            <a:off x="5247386" y="5410240"/>
            <a:ext cx="533399" cy="514350"/>
            <a:chOff x="2124075" y="1905000"/>
            <a:chExt cx="514350" cy="514350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FA34B570-B78D-8740-D1C7-8F7FDF6FCCF2}"/>
                </a:ext>
              </a:extLst>
            </p:cNvPr>
            <p:cNvSpPr/>
            <p:nvPr/>
          </p:nvSpPr>
          <p:spPr>
            <a:xfrm>
              <a:off x="21240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89C674DE-6BCE-112E-3AE0-6FACB3906ED8}"/>
                </a:ext>
              </a:extLst>
            </p:cNvPr>
            <p:cNvSpPr/>
            <p:nvPr/>
          </p:nvSpPr>
          <p:spPr>
            <a:xfrm>
              <a:off x="22764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57C84364-FBCE-CE73-0713-7E6A7B43C73C}"/>
                </a:ext>
              </a:extLst>
            </p:cNvPr>
            <p:cNvSpPr/>
            <p:nvPr/>
          </p:nvSpPr>
          <p:spPr>
            <a:xfrm>
              <a:off x="24288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164FB1DF-C9E8-F66D-57F5-30027FB2FC13}"/>
                </a:ext>
              </a:extLst>
            </p:cNvPr>
            <p:cNvSpPr/>
            <p:nvPr/>
          </p:nvSpPr>
          <p:spPr>
            <a:xfrm>
              <a:off x="25812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EBD31878-56A8-B922-E1F4-5819995AF0E9}"/>
                </a:ext>
              </a:extLst>
            </p:cNvPr>
            <p:cNvSpPr/>
            <p:nvPr/>
          </p:nvSpPr>
          <p:spPr>
            <a:xfrm>
              <a:off x="25812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C7F1491B-9DBC-36AE-7597-E9CA291EAAFF}"/>
                </a:ext>
              </a:extLst>
            </p:cNvPr>
            <p:cNvSpPr/>
            <p:nvPr/>
          </p:nvSpPr>
          <p:spPr>
            <a:xfrm>
              <a:off x="25812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E6156F77-C7B4-10B8-17C3-AB0EB8E2AEA5}"/>
                </a:ext>
              </a:extLst>
            </p:cNvPr>
            <p:cNvSpPr/>
            <p:nvPr/>
          </p:nvSpPr>
          <p:spPr>
            <a:xfrm>
              <a:off x="2581275" y="23622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1A318292-2552-1FA0-C9A0-5BF44C6300F3}"/>
                </a:ext>
              </a:extLst>
            </p:cNvPr>
            <p:cNvSpPr/>
            <p:nvPr/>
          </p:nvSpPr>
          <p:spPr>
            <a:xfrm>
              <a:off x="24288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8845438-8411-D340-1095-000EF8B58D6D}"/>
                </a:ext>
              </a:extLst>
            </p:cNvPr>
            <p:cNvSpPr/>
            <p:nvPr/>
          </p:nvSpPr>
          <p:spPr>
            <a:xfrm>
              <a:off x="24288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0AFECB5-5BC1-ED76-11B5-263C99C8F0FC}"/>
                </a:ext>
              </a:extLst>
            </p:cNvPr>
            <p:cNvSpPr/>
            <p:nvPr/>
          </p:nvSpPr>
          <p:spPr>
            <a:xfrm>
              <a:off x="22764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D0F53B97-8BFE-D16D-91B5-987D12A90A96}"/>
              </a:ext>
            </a:extLst>
          </p:cNvPr>
          <p:cNvGrpSpPr/>
          <p:nvPr/>
        </p:nvGrpSpPr>
        <p:grpSpPr>
          <a:xfrm>
            <a:off x="11189105" y="479609"/>
            <a:ext cx="496304" cy="128269"/>
            <a:chOff x="4819650" y="2730500"/>
            <a:chExt cx="176898" cy="45719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095BEB56-0EEA-2F32-D5D9-493FDC11D60F}"/>
                </a:ext>
              </a:extLst>
            </p:cNvPr>
            <p:cNvSpPr/>
            <p:nvPr/>
          </p:nvSpPr>
          <p:spPr>
            <a:xfrm>
              <a:off x="4819650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D6C08C41-207F-94A8-A75F-3AEDC08F491F}"/>
                </a:ext>
              </a:extLst>
            </p:cNvPr>
            <p:cNvSpPr/>
            <p:nvPr/>
          </p:nvSpPr>
          <p:spPr>
            <a:xfrm>
              <a:off x="488523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9E5E2B62-981B-3E00-A12F-46CD1A9D5A79}"/>
                </a:ext>
              </a:extLst>
            </p:cNvPr>
            <p:cNvSpPr/>
            <p:nvPr/>
          </p:nvSpPr>
          <p:spPr>
            <a:xfrm>
              <a:off x="495082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7AACEB2C-F3F4-566C-2464-F075AC1ABD60}"/>
              </a:ext>
            </a:extLst>
          </p:cNvPr>
          <p:cNvSpPr txBox="1"/>
          <p:nvPr/>
        </p:nvSpPr>
        <p:spPr>
          <a:xfrm>
            <a:off x="1128726" y="2193281"/>
            <a:ext cx="3576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  <a:latin typeface="Montserrat" panose="00000500000000000000" pitchFamily="2" charset="0"/>
              </a:rPr>
              <a:t>LOREM IPSUM DOLOR SIT AMET</a:t>
            </a:r>
            <a:endParaRPr lang="es-HN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D84B2694-4997-EAA6-3C4B-53B474C4A302}"/>
              </a:ext>
            </a:extLst>
          </p:cNvPr>
          <p:cNvCxnSpPr/>
          <p:nvPr/>
        </p:nvCxnSpPr>
        <p:spPr>
          <a:xfrm>
            <a:off x="1204687" y="2501058"/>
            <a:ext cx="426001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e 35">
            <a:extLst>
              <a:ext uri="{FF2B5EF4-FFF2-40B4-BE49-F238E27FC236}">
                <a16:creationId xmlns:a16="http://schemas.microsoft.com/office/drawing/2014/main" id="{CA6CE3BE-7D9B-910B-A5DB-A365EF15F57D}"/>
              </a:ext>
            </a:extLst>
          </p:cNvPr>
          <p:cNvSpPr/>
          <p:nvPr/>
        </p:nvSpPr>
        <p:spPr>
          <a:xfrm>
            <a:off x="5070039" y="2077479"/>
            <a:ext cx="354692" cy="354692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D669283-ECBE-389C-960E-0669199CE244}"/>
              </a:ext>
            </a:extLst>
          </p:cNvPr>
          <p:cNvSpPr txBox="1"/>
          <p:nvPr/>
        </p:nvSpPr>
        <p:spPr>
          <a:xfrm>
            <a:off x="1128726" y="2887403"/>
            <a:ext cx="3576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  <a:latin typeface="Montserrat" panose="00000500000000000000" pitchFamily="2" charset="0"/>
              </a:rPr>
              <a:t>LOREM IPSUM DOLOR SIT AMET</a:t>
            </a:r>
            <a:endParaRPr lang="es-HN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3CA09E6D-7D93-D75A-2220-103DAA96D5DD}"/>
              </a:ext>
            </a:extLst>
          </p:cNvPr>
          <p:cNvCxnSpPr/>
          <p:nvPr/>
        </p:nvCxnSpPr>
        <p:spPr>
          <a:xfrm>
            <a:off x="1204687" y="3195180"/>
            <a:ext cx="426001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ipse 38">
            <a:extLst>
              <a:ext uri="{FF2B5EF4-FFF2-40B4-BE49-F238E27FC236}">
                <a16:creationId xmlns:a16="http://schemas.microsoft.com/office/drawing/2014/main" id="{172A4EEF-7201-4622-62E8-1193D4956598}"/>
              </a:ext>
            </a:extLst>
          </p:cNvPr>
          <p:cNvSpPr/>
          <p:nvPr/>
        </p:nvSpPr>
        <p:spPr>
          <a:xfrm>
            <a:off x="5070039" y="2771601"/>
            <a:ext cx="354692" cy="354692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AD5F7E21-7948-B3BF-C267-74446549A221}"/>
              </a:ext>
            </a:extLst>
          </p:cNvPr>
          <p:cNvSpPr txBox="1"/>
          <p:nvPr/>
        </p:nvSpPr>
        <p:spPr>
          <a:xfrm>
            <a:off x="1128726" y="3581524"/>
            <a:ext cx="3576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  <a:latin typeface="Montserrat" panose="00000500000000000000" pitchFamily="2" charset="0"/>
              </a:rPr>
              <a:t>LOREM IPSUM DOLOR SIT AMET</a:t>
            </a:r>
            <a:endParaRPr lang="es-HN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33DD94CF-EDE0-AD68-2223-B9D0D6544E6F}"/>
              </a:ext>
            </a:extLst>
          </p:cNvPr>
          <p:cNvCxnSpPr/>
          <p:nvPr/>
        </p:nvCxnSpPr>
        <p:spPr>
          <a:xfrm>
            <a:off x="1204687" y="3889301"/>
            <a:ext cx="426001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ipse 41">
            <a:extLst>
              <a:ext uri="{FF2B5EF4-FFF2-40B4-BE49-F238E27FC236}">
                <a16:creationId xmlns:a16="http://schemas.microsoft.com/office/drawing/2014/main" id="{33FEA747-F9CB-9AD1-B771-0DBEE7CB09DC}"/>
              </a:ext>
            </a:extLst>
          </p:cNvPr>
          <p:cNvSpPr/>
          <p:nvPr/>
        </p:nvSpPr>
        <p:spPr>
          <a:xfrm>
            <a:off x="5070039" y="3465722"/>
            <a:ext cx="354692" cy="354692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E3DAA175-1CF0-34C9-6FF2-0EBC223678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98" y="5252420"/>
            <a:ext cx="2137576" cy="70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5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0FE6CC1-DF27-50D7-C938-C54C299BC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43622" cy="68580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2D3E71B-CBA0-7194-A5F8-A37E0861565E}"/>
              </a:ext>
            </a:extLst>
          </p:cNvPr>
          <p:cNvSpPr/>
          <p:nvPr/>
        </p:nvSpPr>
        <p:spPr>
          <a:xfrm>
            <a:off x="4281293" y="0"/>
            <a:ext cx="3609975" cy="6858000"/>
          </a:xfrm>
          <a:prstGeom prst="roundRect">
            <a:avLst>
              <a:gd name="adj" fmla="val 0"/>
            </a:avLst>
          </a:prstGeom>
          <a:solidFill>
            <a:srgbClr val="08A4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960BF65D-26D9-4C78-5C80-007EB3F87DD4}"/>
              </a:ext>
            </a:extLst>
          </p:cNvPr>
          <p:cNvSpPr/>
          <p:nvPr/>
        </p:nvSpPr>
        <p:spPr>
          <a:xfrm>
            <a:off x="7858126" y="0"/>
            <a:ext cx="4333874" cy="6858000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6784250-53D4-2E88-D493-35C969640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773" y="5728670"/>
            <a:ext cx="2137576" cy="707904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F30482F5-1276-5D51-2709-488A7F64779B}"/>
              </a:ext>
            </a:extLst>
          </p:cNvPr>
          <p:cNvSpPr/>
          <p:nvPr/>
        </p:nvSpPr>
        <p:spPr>
          <a:xfrm>
            <a:off x="5292272" y="505597"/>
            <a:ext cx="1607456" cy="1525665"/>
          </a:xfrm>
          <a:prstGeom prst="roundRect">
            <a:avLst>
              <a:gd name="adj" fmla="val 7902"/>
            </a:avLst>
          </a:prstGeom>
          <a:solidFill>
            <a:schemeClr val="bg1">
              <a:alpha val="9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519522C3-8FE8-ECF0-5977-B735F293FB4A}"/>
              </a:ext>
            </a:extLst>
          </p:cNvPr>
          <p:cNvSpPr/>
          <p:nvPr/>
        </p:nvSpPr>
        <p:spPr>
          <a:xfrm>
            <a:off x="5292272" y="2536859"/>
            <a:ext cx="1607456" cy="1525665"/>
          </a:xfrm>
          <a:prstGeom prst="roundRect">
            <a:avLst>
              <a:gd name="adj" fmla="val 7902"/>
            </a:avLst>
          </a:prstGeom>
          <a:solidFill>
            <a:schemeClr val="bg1">
              <a:alpha val="9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266DDD3F-3BBB-2927-AE81-C27FEDE07C88}"/>
              </a:ext>
            </a:extLst>
          </p:cNvPr>
          <p:cNvSpPr/>
          <p:nvPr/>
        </p:nvSpPr>
        <p:spPr>
          <a:xfrm>
            <a:off x="5292272" y="4697429"/>
            <a:ext cx="1607456" cy="1525665"/>
          </a:xfrm>
          <a:prstGeom prst="roundRect">
            <a:avLst>
              <a:gd name="adj" fmla="val 7902"/>
            </a:avLst>
          </a:prstGeom>
          <a:solidFill>
            <a:schemeClr val="bg1">
              <a:alpha val="9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D8272C8-9D9E-FF2D-9720-31228204E76B}"/>
              </a:ext>
            </a:extLst>
          </p:cNvPr>
          <p:cNvGrpSpPr/>
          <p:nvPr/>
        </p:nvGrpSpPr>
        <p:grpSpPr>
          <a:xfrm>
            <a:off x="11189105" y="479609"/>
            <a:ext cx="496304" cy="128269"/>
            <a:chOff x="4819650" y="2730500"/>
            <a:chExt cx="176898" cy="4571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5B75114E-6F16-5C8E-A3FB-1CDF98DEFE4B}"/>
                </a:ext>
              </a:extLst>
            </p:cNvPr>
            <p:cNvSpPr/>
            <p:nvPr/>
          </p:nvSpPr>
          <p:spPr>
            <a:xfrm>
              <a:off x="4819650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E77A63CA-C34D-93BD-A955-98869339A2B7}"/>
                </a:ext>
              </a:extLst>
            </p:cNvPr>
            <p:cNvSpPr/>
            <p:nvPr/>
          </p:nvSpPr>
          <p:spPr>
            <a:xfrm>
              <a:off x="488523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F82F617C-3A1D-E1BD-EBD5-A551D01A0042}"/>
                </a:ext>
              </a:extLst>
            </p:cNvPr>
            <p:cNvSpPr/>
            <p:nvPr/>
          </p:nvSpPr>
          <p:spPr>
            <a:xfrm>
              <a:off x="495082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10EB0A8A-ADE4-D529-3736-5E82EA582093}"/>
              </a:ext>
            </a:extLst>
          </p:cNvPr>
          <p:cNvGrpSpPr/>
          <p:nvPr/>
        </p:nvGrpSpPr>
        <p:grpSpPr>
          <a:xfrm rot="16200000">
            <a:off x="360276" y="248422"/>
            <a:ext cx="514350" cy="514350"/>
            <a:chOff x="2124075" y="1905000"/>
            <a:chExt cx="514350" cy="514350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20C1E343-0DBC-4094-6147-3FFDA8BA50BE}"/>
                </a:ext>
              </a:extLst>
            </p:cNvPr>
            <p:cNvSpPr/>
            <p:nvPr/>
          </p:nvSpPr>
          <p:spPr>
            <a:xfrm>
              <a:off x="21240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8CCE3604-0896-126A-F1A0-B7FDA22A8E55}"/>
                </a:ext>
              </a:extLst>
            </p:cNvPr>
            <p:cNvSpPr/>
            <p:nvPr/>
          </p:nvSpPr>
          <p:spPr>
            <a:xfrm>
              <a:off x="22764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F652CD64-56F6-C0E0-B9A8-EB9E87A69A9E}"/>
                </a:ext>
              </a:extLst>
            </p:cNvPr>
            <p:cNvSpPr/>
            <p:nvPr/>
          </p:nvSpPr>
          <p:spPr>
            <a:xfrm>
              <a:off x="24288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717EE7B7-2E24-BF16-E0B0-ED5FD2E3C63D}"/>
                </a:ext>
              </a:extLst>
            </p:cNvPr>
            <p:cNvSpPr/>
            <p:nvPr/>
          </p:nvSpPr>
          <p:spPr>
            <a:xfrm>
              <a:off x="25812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1BC33BA0-FC28-56F1-8330-095E96C0C606}"/>
                </a:ext>
              </a:extLst>
            </p:cNvPr>
            <p:cNvSpPr/>
            <p:nvPr/>
          </p:nvSpPr>
          <p:spPr>
            <a:xfrm>
              <a:off x="25812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70204F3F-C964-A10A-0793-581DA7652C50}"/>
                </a:ext>
              </a:extLst>
            </p:cNvPr>
            <p:cNvSpPr/>
            <p:nvPr/>
          </p:nvSpPr>
          <p:spPr>
            <a:xfrm>
              <a:off x="25812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2ACE501C-6200-0188-C88D-1DBE07A486E2}"/>
                </a:ext>
              </a:extLst>
            </p:cNvPr>
            <p:cNvSpPr/>
            <p:nvPr/>
          </p:nvSpPr>
          <p:spPr>
            <a:xfrm>
              <a:off x="2581275" y="23622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DA6E9D30-4AD3-F223-FF09-8682AC2B7FEB}"/>
                </a:ext>
              </a:extLst>
            </p:cNvPr>
            <p:cNvSpPr/>
            <p:nvPr/>
          </p:nvSpPr>
          <p:spPr>
            <a:xfrm>
              <a:off x="24288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F0D1A2FE-1128-F3A1-31D1-EA30E6FA35E0}"/>
                </a:ext>
              </a:extLst>
            </p:cNvPr>
            <p:cNvSpPr/>
            <p:nvPr/>
          </p:nvSpPr>
          <p:spPr>
            <a:xfrm>
              <a:off x="24288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972BB572-4C52-40C9-C0DD-FBE6EA7C2909}"/>
                </a:ext>
              </a:extLst>
            </p:cNvPr>
            <p:cNvSpPr/>
            <p:nvPr/>
          </p:nvSpPr>
          <p:spPr>
            <a:xfrm>
              <a:off x="22764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sp>
        <p:nvSpPr>
          <p:cNvPr id="27" name="Elipse 26">
            <a:extLst>
              <a:ext uri="{FF2B5EF4-FFF2-40B4-BE49-F238E27FC236}">
                <a16:creationId xmlns:a16="http://schemas.microsoft.com/office/drawing/2014/main" id="{99E90248-84D4-4518-4109-2B9997CF6FCA}"/>
              </a:ext>
            </a:extLst>
          </p:cNvPr>
          <p:cNvSpPr/>
          <p:nvPr/>
        </p:nvSpPr>
        <p:spPr>
          <a:xfrm>
            <a:off x="7601273" y="1048238"/>
            <a:ext cx="520246" cy="520246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58D4A7CB-4BC4-E064-2869-E2A3EDBBDD25}"/>
              </a:ext>
            </a:extLst>
          </p:cNvPr>
          <p:cNvSpPr/>
          <p:nvPr/>
        </p:nvSpPr>
        <p:spPr>
          <a:xfrm>
            <a:off x="7563795" y="3103674"/>
            <a:ext cx="520246" cy="520246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EF1D439-6EF8-D729-6449-3AA1A7829990}"/>
              </a:ext>
            </a:extLst>
          </p:cNvPr>
          <p:cNvSpPr txBox="1"/>
          <p:nvPr/>
        </p:nvSpPr>
        <p:spPr>
          <a:xfrm>
            <a:off x="7624133" y="1115926"/>
            <a:ext cx="520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2" charset="0"/>
              </a:rPr>
              <a:t>01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649EEF2-73C8-92A1-83DA-992684122A91}"/>
              </a:ext>
            </a:extLst>
          </p:cNvPr>
          <p:cNvSpPr txBox="1"/>
          <p:nvPr/>
        </p:nvSpPr>
        <p:spPr>
          <a:xfrm>
            <a:off x="7563794" y="3156122"/>
            <a:ext cx="520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2" charset="0"/>
              </a:rPr>
              <a:t>02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FA1B53B-E009-DF06-B4B3-D144D1FDB90D}"/>
              </a:ext>
            </a:extLst>
          </p:cNvPr>
          <p:cNvSpPr txBox="1"/>
          <p:nvPr/>
        </p:nvSpPr>
        <p:spPr>
          <a:xfrm>
            <a:off x="8218657" y="1177482"/>
            <a:ext cx="450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Montserrat Black" panose="00000A00000000000000" pitchFamily="2" charset="0"/>
              </a:rPr>
              <a:t>LOREM IPSUM</a:t>
            </a:r>
            <a:endParaRPr lang="es-HN" sz="160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28E99D9-226B-DE05-DD80-61ABB37F28A6}"/>
              </a:ext>
            </a:extLst>
          </p:cNvPr>
          <p:cNvSpPr txBox="1"/>
          <p:nvPr/>
        </p:nvSpPr>
        <p:spPr>
          <a:xfrm>
            <a:off x="8218657" y="3217678"/>
            <a:ext cx="450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Montserrat Black" panose="00000A00000000000000" pitchFamily="2" charset="0"/>
              </a:rPr>
              <a:t>LOREM IPSUM</a:t>
            </a:r>
            <a:endParaRPr lang="es-HN" sz="160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BEEE6A06-0C09-F51C-3DB9-CB730E95B5BC}"/>
              </a:ext>
            </a:extLst>
          </p:cNvPr>
          <p:cNvSpPr txBox="1"/>
          <p:nvPr/>
        </p:nvSpPr>
        <p:spPr>
          <a:xfrm>
            <a:off x="8252945" y="1501437"/>
            <a:ext cx="4500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Lorem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ipsum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dolor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sit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amet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consectetur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adipiscing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</a:p>
          <a:p>
            <a:endParaRPr lang="es-HN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565912F-FF1E-9E2C-EE30-56134BA94D68}"/>
              </a:ext>
            </a:extLst>
          </p:cNvPr>
          <p:cNvSpPr txBox="1"/>
          <p:nvPr/>
        </p:nvSpPr>
        <p:spPr>
          <a:xfrm>
            <a:off x="8218657" y="3553065"/>
            <a:ext cx="4500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Lorem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ipsum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dolor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sit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amet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consectetur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adipiscing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</a:p>
          <a:p>
            <a:endParaRPr lang="es-HN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09370481-A163-2711-D93C-3DC5FEA9B93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645" y="823074"/>
            <a:ext cx="890710" cy="89071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B583E252-2AA7-CD40-B9DD-CBA20D1EAD2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645" y="2854336"/>
            <a:ext cx="890710" cy="89071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CCB14341-4544-E1E5-3CF3-9A073652157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781" y="5014906"/>
            <a:ext cx="890710" cy="890710"/>
          </a:xfrm>
          <a:prstGeom prst="rect">
            <a:avLst/>
          </a:prstGeom>
        </p:spPr>
      </p:pic>
      <p:grpSp>
        <p:nvGrpSpPr>
          <p:cNvPr id="39" name="Grupo 38">
            <a:extLst>
              <a:ext uri="{FF2B5EF4-FFF2-40B4-BE49-F238E27FC236}">
                <a16:creationId xmlns:a16="http://schemas.microsoft.com/office/drawing/2014/main" id="{872935A3-48DF-CBEF-4A93-D6E676626356}"/>
              </a:ext>
            </a:extLst>
          </p:cNvPr>
          <p:cNvGrpSpPr/>
          <p:nvPr/>
        </p:nvGrpSpPr>
        <p:grpSpPr>
          <a:xfrm>
            <a:off x="4515855" y="6372439"/>
            <a:ext cx="496304" cy="128269"/>
            <a:chOff x="4819650" y="2730500"/>
            <a:chExt cx="176898" cy="45719"/>
          </a:xfrm>
        </p:grpSpPr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E200471D-61F5-6FFD-986C-3D3E347341D9}"/>
                </a:ext>
              </a:extLst>
            </p:cNvPr>
            <p:cNvSpPr/>
            <p:nvPr/>
          </p:nvSpPr>
          <p:spPr>
            <a:xfrm>
              <a:off x="4819650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2BE593AD-7A81-5900-3CA4-E0B29D916682}"/>
                </a:ext>
              </a:extLst>
            </p:cNvPr>
            <p:cNvSpPr/>
            <p:nvPr/>
          </p:nvSpPr>
          <p:spPr>
            <a:xfrm>
              <a:off x="488523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580B276C-A39F-EAC0-B283-46823397AF8F}"/>
                </a:ext>
              </a:extLst>
            </p:cNvPr>
            <p:cNvSpPr/>
            <p:nvPr/>
          </p:nvSpPr>
          <p:spPr>
            <a:xfrm>
              <a:off x="495082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</p:spTree>
    <p:extLst>
      <p:ext uri="{BB962C8B-B14F-4D97-AF65-F5344CB8AC3E}">
        <p14:creationId xmlns:p14="http://schemas.microsoft.com/office/powerpoint/2010/main" val="859438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F75151F3-2C9B-76C6-FF85-4A8AC515B431}"/>
              </a:ext>
            </a:extLst>
          </p:cNvPr>
          <p:cNvSpPr/>
          <p:nvPr/>
        </p:nvSpPr>
        <p:spPr>
          <a:xfrm>
            <a:off x="5820821" y="261257"/>
            <a:ext cx="7794171" cy="7431314"/>
          </a:xfrm>
          <a:prstGeom prst="roundRect">
            <a:avLst/>
          </a:prstGeom>
          <a:noFill/>
          <a:ln w="254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B2687BB-DE26-C054-B5AF-F1B1BE04B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71"/>
          <a:stretch>
            <a:fillRect/>
          </a:stretch>
        </p:blipFill>
        <p:spPr>
          <a:xfrm>
            <a:off x="6096000" y="493486"/>
            <a:ext cx="6096000" cy="7634514"/>
          </a:xfrm>
          <a:custGeom>
            <a:avLst/>
            <a:gdLst>
              <a:gd name="connsiteX0" fmla="*/ 1211967 w 6096000"/>
              <a:gd name="connsiteY0" fmla="*/ 0 h 7634514"/>
              <a:gd name="connsiteX1" fmla="*/ 6059691 w 6096000"/>
              <a:gd name="connsiteY1" fmla="*/ 0 h 7634514"/>
              <a:gd name="connsiteX2" fmla="*/ 6096000 w 6096000"/>
              <a:gd name="connsiteY2" fmla="*/ 1834 h 7634514"/>
              <a:gd name="connsiteX3" fmla="*/ 6096000 w 6096000"/>
              <a:gd name="connsiteY3" fmla="*/ 7634514 h 7634514"/>
              <a:gd name="connsiteX4" fmla="*/ 0 w 6096000"/>
              <a:gd name="connsiteY4" fmla="*/ 7634514 h 7634514"/>
              <a:gd name="connsiteX5" fmla="*/ 0 w 6096000"/>
              <a:gd name="connsiteY5" fmla="*/ 1211967 h 7634514"/>
              <a:gd name="connsiteX6" fmla="*/ 1211967 w 6096000"/>
              <a:gd name="connsiteY6" fmla="*/ 0 h 763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7634514">
                <a:moveTo>
                  <a:pt x="1211967" y="0"/>
                </a:moveTo>
                <a:lnTo>
                  <a:pt x="6059691" y="0"/>
                </a:lnTo>
                <a:lnTo>
                  <a:pt x="6096000" y="1834"/>
                </a:lnTo>
                <a:lnTo>
                  <a:pt x="6096000" y="7634514"/>
                </a:lnTo>
                <a:lnTo>
                  <a:pt x="0" y="7634514"/>
                </a:lnTo>
                <a:lnTo>
                  <a:pt x="0" y="1211967"/>
                </a:lnTo>
                <a:cubicBezTo>
                  <a:pt x="0" y="542616"/>
                  <a:pt x="542616" y="0"/>
                  <a:pt x="1211967" y="0"/>
                </a:cubicBezTo>
                <a:close/>
              </a:path>
            </a:pathLst>
          </a:cu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7333CD84-ECC2-ACBB-5859-EFE9DB238CBF}"/>
              </a:ext>
            </a:extLst>
          </p:cNvPr>
          <p:cNvSpPr/>
          <p:nvPr/>
        </p:nvSpPr>
        <p:spPr>
          <a:xfrm>
            <a:off x="754744" y="4397829"/>
            <a:ext cx="4383314" cy="1862880"/>
          </a:xfrm>
          <a:prstGeom prst="roundRect">
            <a:avLst>
              <a:gd name="adj" fmla="val 30143"/>
            </a:avLst>
          </a:prstGeom>
          <a:solidFill>
            <a:srgbClr val="08A42A">
              <a:alpha val="94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CE2FAA4-20AA-67E8-8C55-4613F2DF3CE8}"/>
              </a:ext>
            </a:extLst>
          </p:cNvPr>
          <p:cNvSpPr/>
          <p:nvPr/>
        </p:nvSpPr>
        <p:spPr>
          <a:xfrm>
            <a:off x="5304973" y="4397829"/>
            <a:ext cx="4383314" cy="1862880"/>
          </a:xfrm>
          <a:prstGeom prst="roundRect">
            <a:avLst>
              <a:gd name="adj" fmla="val 30143"/>
            </a:avLst>
          </a:prstGeom>
          <a:solidFill>
            <a:schemeClr val="tx1">
              <a:lumMod val="85000"/>
              <a:lumOff val="15000"/>
              <a:alpha val="9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1E3978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E4BEA4-B960-7D85-4EB1-11227215904E}"/>
              </a:ext>
            </a:extLst>
          </p:cNvPr>
          <p:cNvSpPr txBox="1"/>
          <p:nvPr/>
        </p:nvSpPr>
        <p:spPr>
          <a:xfrm>
            <a:off x="637918" y="597291"/>
            <a:ext cx="4500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>
                <a:solidFill>
                  <a:schemeClr val="bg2">
                    <a:lumMod val="25000"/>
                  </a:schemeClr>
                </a:solidFill>
                <a:latin typeface="Montserrat Black" panose="00000A00000000000000" pitchFamily="2" charset="0"/>
              </a:rPr>
              <a:t>LOREM IPSUM</a:t>
            </a:r>
            <a:endParaRPr lang="es-HN" sz="4400" dirty="0">
              <a:solidFill>
                <a:schemeClr val="bg2">
                  <a:lumMod val="25000"/>
                </a:schemeClr>
              </a:solidFill>
              <a:latin typeface="Montserrat Black" panose="00000A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4B6A81B-C9E1-1010-7AC2-29193334AACD}"/>
              </a:ext>
            </a:extLst>
          </p:cNvPr>
          <p:cNvSpPr txBox="1"/>
          <p:nvPr/>
        </p:nvSpPr>
        <p:spPr>
          <a:xfrm>
            <a:off x="663319" y="1366732"/>
            <a:ext cx="450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8A42A"/>
                </a:solidFill>
                <a:latin typeface="Montserrat Black" panose="00000A00000000000000" pitchFamily="2" charset="0"/>
              </a:rPr>
              <a:t>LOREM IPSUM DOLOR SIT AMET</a:t>
            </a:r>
            <a:endParaRPr lang="es-HN" dirty="0">
              <a:solidFill>
                <a:srgbClr val="08A42A"/>
              </a:solidFill>
              <a:latin typeface="Montserrat Black" panose="00000A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C71E670-EC9F-44D7-B1A6-A2583F5A59B0}"/>
              </a:ext>
            </a:extLst>
          </p:cNvPr>
          <p:cNvSpPr txBox="1"/>
          <p:nvPr/>
        </p:nvSpPr>
        <p:spPr>
          <a:xfrm>
            <a:off x="754744" y="2460171"/>
            <a:ext cx="4500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Lorem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ipsum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dolor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elit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nostra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nulla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mattis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aenean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commodo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semper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sed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sem</a:t>
            </a:r>
            <a:endParaRPr lang="es-HN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659FB0F-77E6-7026-F873-E4E85B685F5B}"/>
              </a:ext>
            </a:extLst>
          </p:cNvPr>
          <p:cNvGrpSpPr/>
          <p:nvPr/>
        </p:nvGrpSpPr>
        <p:grpSpPr>
          <a:xfrm>
            <a:off x="754744" y="429351"/>
            <a:ext cx="496304" cy="128269"/>
            <a:chOff x="4819650" y="2730500"/>
            <a:chExt cx="176898" cy="45719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653C680-D59E-5E7A-F25A-AF2AE3432282}"/>
                </a:ext>
              </a:extLst>
            </p:cNvPr>
            <p:cNvSpPr/>
            <p:nvPr/>
          </p:nvSpPr>
          <p:spPr>
            <a:xfrm>
              <a:off x="4819650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EE7E7483-3D88-95E6-F210-CCFD7A4F8F4B}"/>
                </a:ext>
              </a:extLst>
            </p:cNvPr>
            <p:cNvSpPr/>
            <p:nvPr/>
          </p:nvSpPr>
          <p:spPr>
            <a:xfrm>
              <a:off x="488523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FC770427-627B-9765-FCA7-072CB1264076}"/>
                </a:ext>
              </a:extLst>
            </p:cNvPr>
            <p:cNvSpPr/>
            <p:nvPr/>
          </p:nvSpPr>
          <p:spPr>
            <a:xfrm>
              <a:off x="4950829" y="2730500"/>
              <a:ext cx="45719" cy="4571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9584508A-B1F3-96DC-9AD1-EAE02721DB77}"/>
              </a:ext>
            </a:extLst>
          </p:cNvPr>
          <p:cNvGrpSpPr/>
          <p:nvPr/>
        </p:nvGrpSpPr>
        <p:grpSpPr>
          <a:xfrm>
            <a:off x="5006732" y="6372951"/>
            <a:ext cx="496304" cy="128269"/>
            <a:chOff x="4819650" y="2730500"/>
            <a:chExt cx="176898" cy="45719"/>
          </a:xfrm>
          <a:solidFill>
            <a:srgbClr val="08A42A"/>
          </a:solidFill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943BEC6E-0D87-3473-7C4D-38293A99B9C3}"/>
                </a:ext>
              </a:extLst>
            </p:cNvPr>
            <p:cNvSpPr/>
            <p:nvPr/>
          </p:nvSpPr>
          <p:spPr>
            <a:xfrm>
              <a:off x="4819650" y="27305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A382DD54-0119-C0D7-AC45-85D1EB6E9120}"/>
                </a:ext>
              </a:extLst>
            </p:cNvPr>
            <p:cNvSpPr/>
            <p:nvPr/>
          </p:nvSpPr>
          <p:spPr>
            <a:xfrm>
              <a:off x="4885239" y="27305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530EA981-9C10-F822-CA04-B29D14B77360}"/>
                </a:ext>
              </a:extLst>
            </p:cNvPr>
            <p:cNvSpPr/>
            <p:nvPr/>
          </p:nvSpPr>
          <p:spPr>
            <a:xfrm>
              <a:off x="4950829" y="27305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2060C8B-B822-65A1-AC5A-70D8AB437F43}"/>
              </a:ext>
            </a:extLst>
          </p:cNvPr>
          <p:cNvSpPr txBox="1"/>
          <p:nvPr/>
        </p:nvSpPr>
        <p:spPr>
          <a:xfrm>
            <a:off x="938761" y="4755115"/>
            <a:ext cx="4500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bg1"/>
                </a:solidFill>
                <a:latin typeface="Montserrat Black" panose="00000A00000000000000" pitchFamily="2" charset="0"/>
              </a:rPr>
              <a:t>LOREM IPSUM</a:t>
            </a:r>
            <a:endParaRPr lang="es-HN" sz="280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57AAF5B-4325-EEC4-381B-3A69CCDE1814}"/>
              </a:ext>
            </a:extLst>
          </p:cNvPr>
          <p:cNvSpPr txBox="1"/>
          <p:nvPr/>
        </p:nvSpPr>
        <p:spPr>
          <a:xfrm>
            <a:off x="5520823" y="4755115"/>
            <a:ext cx="4500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bg1"/>
                </a:solidFill>
                <a:latin typeface="Montserrat Black" panose="00000A00000000000000" pitchFamily="2" charset="0"/>
              </a:rPr>
              <a:t>LOREM IPSUM</a:t>
            </a:r>
            <a:endParaRPr lang="es-HN" sz="280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4B029FD-A004-45E2-C663-AC4AE7A9AE0E}"/>
              </a:ext>
            </a:extLst>
          </p:cNvPr>
          <p:cNvSpPr txBox="1"/>
          <p:nvPr/>
        </p:nvSpPr>
        <p:spPr>
          <a:xfrm>
            <a:off x="938761" y="5168102"/>
            <a:ext cx="450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Lorem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ipsum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dolor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.</a:t>
            </a:r>
            <a:endParaRPr lang="es-HN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DEA1B47-59B9-BD2E-B460-CD5E80E860F9}"/>
              </a:ext>
            </a:extLst>
          </p:cNvPr>
          <p:cNvSpPr txBox="1"/>
          <p:nvPr/>
        </p:nvSpPr>
        <p:spPr>
          <a:xfrm>
            <a:off x="5580061" y="5168101"/>
            <a:ext cx="450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Lorem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ipsum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dolor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sit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amet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consectetur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Montserrat" panose="00000500000000000000" pitchFamily="2" charset="0"/>
              </a:rPr>
              <a:t>adipiscing</a:t>
            </a:r>
            <a:r>
              <a:rPr lang="es-MX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  <a:endParaRPr lang="es-HN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007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F1F860A-AB5F-8A82-C7A2-CD402B933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9D47CAC4-4692-D903-DC28-41D2275AD7F2}"/>
              </a:ext>
            </a:extLst>
          </p:cNvPr>
          <p:cNvSpPr/>
          <p:nvPr/>
        </p:nvSpPr>
        <p:spPr>
          <a:xfrm>
            <a:off x="0" y="1"/>
            <a:ext cx="12192000" cy="4064000"/>
          </a:xfrm>
          <a:prstGeom prst="roundRect">
            <a:avLst>
              <a:gd name="adj" fmla="val 0"/>
            </a:avLst>
          </a:prstGeom>
          <a:solidFill>
            <a:srgbClr val="08A42A">
              <a:alpha val="78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>
              <a:solidFill>
                <a:srgbClr val="0F93E2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49928F2-7B30-F860-A332-92F3324152BD}"/>
              </a:ext>
            </a:extLst>
          </p:cNvPr>
          <p:cNvSpPr txBox="1"/>
          <p:nvPr/>
        </p:nvSpPr>
        <p:spPr>
          <a:xfrm>
            <a:off x="3845930" y="1479550"/>
            <a:ext cx="4500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>
                <a:solidFill>
                  <a:schemeClr val="bg1"/>
                </a:solidFill>
                <a:latin typeface="Montserrat Black" panose="00000A00000000000000" pitchFamily="2" charset="0"/>
              </a:rPr>
              <a:t>LOREM IPSUM</a:t>
            </a:r>
            <a:endParaRPr lang="es-HN" sz="440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092D808-32E7-ADE6-E421-7AF87179E424}"/>
              </a:ext>
            </a:extLst>
          </p:cNvPr>
          <p:cNvSpPr txBox="1"/>
          <p:nvPr/>
        </p:nvSpPr>
        <p:spPr>
          <a:xfrm>
            <a:off x="4093030" y="2191524"/>
            <a:ext cx="6052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  <a:latin typeface="Montserrat" panose="00000500000000000000" pitchFamily="2" charset="0"/>
              </a:rPr>
              <a:t>Última Diapositiva</a:t>
            </a:r>
            <a:endParaRPr lang="es-HN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B699FEF9-0B49-5A2B-87CD-FC8A2E691B9D}"/>
              </a:ext>
            </a:extLst>
          </p:cNvPr>
          <p:cNvGrpSpPr/>
          <p:nvPr/>
        </p:nvGrpSpPr>
        <p:grpSpPr>
          <a:xfrm>
            <a:off x="10817225" y="400050"/>
            <a:ext cx="971550" cy="971550"/>
            <a:chOff x="2124075" y="1905000"/>
            <a:chExt cx="514350" cy="51435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2D5ADC54-3677-78D8-0296-CABA77730D99}"/>
                </a:ext>
              </a:extLst>
            </p:cNvPr>
            <p:cNvSpPr/>
            <p:nvPr/>
          </p:nvSpPr>
          <p:spPr>
            <a:xfrm>
              <a:off x="21240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999CC86C-586F-621A-F7D7-D70B7499E285}"/>
                </a:ext>
              </a:extLst>
            </p:cNvPr>
            <p:cNvSpPr/>
            <p:nvPr/>
          </p:nvSpPr>
          <p:spPr>
            <a:xfrm>
              <a:off x="22764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0093B3C-0AA0-F57A-8053-007159AA3A4D}"/>
                </a:ext>
              </a:extLst>
            </p:cNvPr>
            <p:cNvSpPr/>
            <p:nvPr/>
          </p:nvSpPr>
          <p:spPr>
            <a:xfrm>
              <a:off x="24288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C7471D0-F167-16FF-BF1F-7F7A4FF101B0}"/>
                </a:ext>
              </a:extLst>
            </p:cNvPr>
            <p:cNvSpPr/>
            <p:nvPr/>
          </p:nvSpPr>
          <p:spPr>
            <a:xfrm>
              <a:off x="25812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3D25702C-A1FD-9537-F4F7-EC152B1E0F36}"/>
                </a:ext>
              </a:extLst>
            </p:cNvPr>
            <p:cNvSpPr/>
            <p:nvPr/>
          </p:nvSpPr>
          <p:spPr>
            <a:xfrm>
              <a:off x="25812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19EF32B6-7169-10B9-7C30-766C883C923F}"/>
                </a:ext>
              </a:extLst>
            </p:cNvPr>
            <p:cNvSpPr/>
            <p:nvPr/>
          </p:nvSpPr>
          <p:spPr>
            <a:xfrm>
              <a:off x="25812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143CEDD1-D9D1-304A-5D4C-79919B02ECE5}"/>
                </a:ext>
              </a:extLst>
            </p:cNvPr>
            <p:cNvSpPr/>
            <p:nvPr/>
          </p:nvSpPr>
          <p:spPr>
            <a:xfrm>
              <a:off x="2581275" y="23622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27BB19E8-FE5C-D722-555A-8AB17A4D52F9}"/>
                </a:ext>
              </a:extLst>
            </p:cNvPr>
            <p:cNvSpPr/>
            <p:nvPr/>
          </p:nvSpPr>
          <p:spPr>
            <a:xfrm>
              <a:off x="24288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FE275A99-AB7D-13C7-596E-66E7C89EB9B4}"/>
                </a:ext>
              </a:extLst>
            </p:cNvPr>
            <p:cNvSpPr/>
            <p:nvPr/>
          </p:nvSpPr>
          <p:spPr>
            <a:xfrm>
              <a:off x="24288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6C8896EA-1CD6-648C-074C-0740FF757B1B}"/>
                </a:ext>
              </a:extLst>
            </p:cNvPr>
            <p:cNvSpPr/>
            <p:nvPr/>
          </p:nvSpPr>
          <p:spPr>
            <a:xfrm>
              <a:off x="22764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FBB8FF20-1F27-3DA1-68EB-A26634D6F4F6}"/>
              </a:ext>
            </a:extLst>
          </p:cNvPr>
          <p:cNvGrpSpPr/>
          <p:nvPr/>
        </p:nvGrpSpPr>
        <p:grpSpPr>
          <a:xfrm rot="16200000">
            <a:off x="403225" y="400050"/>
            <a:ext cx="971550" cy="971550"/>
            <a:chOff x="2124075" y="1905000"/>
            <a:chExt cx="514350" cy="514350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2993F7A0-9148-A7BA-119B-707B50CD1695}"/>
                </a:ext>
              </a:extLst>
            </p:cNvPr>
            <p:cNvSpPr/>
            <p:nvPr/>
          </p:nvSpPr>
          <p:spPr>
            <a:xfrm>
              <a:off x="21240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769862E-84D0-DC65-6704-6F3B5F7AA069}"/>
                </a:ext>
              </a:extLst>
            </p:cNvPr>
            <p:cNvSpPr/>
            <p:nvPr/>
          </p:nvSpPr>
          <p:spPr>
            <a:xfrm>
              <a:off x="22764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20747E53-3E7A-332C-14F9-D0CD316D312E}"/>
                </a:ext>
              </a:extLst>
            </p:cNvPr>
            <p:cNvSpPr/>
            <p:nvPr/>
          </p:nvSpPr>
          <p:spPr>
            <a:xfrm>
              <a:off x="24288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448AFB23-1FD3-551D-1571-2958143423D4}"/>
                </a:ext>
              </a:extLst>
            </p:cNvPr>
            <p:cNvSpPr/>
            <p:nvPr/>
          </p:nvSpPr>
          <p:spPr>
            <a:xfrm>
              <a:off x="2581275" y="19050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DA0CFCCE-DE69-6591-58B4-9F908726AB7B}"/>
                </a:ext>
              </a:extLst>
            </p:cNvPr>
            <p:cNvSpPr/>
            <p:nvPr/>
          </p:nvSpPr>
          <p:spPr>
            <a:xfrm>
              <a:off x="25812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A003567D-3594-80F8-7D7D-520973835115}"/>
                </a:ext>
              </a:extLst>
            </p:cNvPr>
            <p:cNvSpPr/>
            <p:nvPr/>
          </p:nvSpPr>
          <p:spPr>
            <a:xfrm>
              <a:off x="25812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AF750768-261B-6CB5-7B8F-BC58F87997D7}"/>
                </a:ext>
              </a:extLst>
            </p:cNvPr>
            <p:cNvSpPr/>
            <p:nvPr/>
          </p:nvSpPr>
          <p:spPr>
            <a:xfrm>
              <a:off x="2581275" y="23622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757C4F5A-6186-EE79-E329-20EB4A5AFF46}"/>
                </a:ext>
              </a:extLst>
            </p:cNvPr>
            <p:cNvSpPr/>
            <p:nvPr/>
          </p:nvSpPr>
          <p:spPr>
            <a:xfrm>
              <a:off x="24288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B662FD7E-D1BF-F292-E1E8-5FB2C8475631}"/>
                </a:ext>
              </a:extLst>
            </p:cNvPr>
            <p:cNvSpPr/>
            <p:nvPr/>
          </p:nvSpPr>
          <p:spPr>
            <a:xfrm>
              <a:off x="2428875" y="22098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884B79EF-9E04-9C6D-9C0A-B3DC4ACE2F65}"/>
                </a:ext>
              </a:extLst>
            </p:cNvPr>
            <p:cNvSpPr/>
            <p:nvPr/>
          </p:nvSpPr>
          <p:spPr>
            <a:xfrm>
              <a:off x="2276475" y="2057400"/>
              <a:ext cx="57150" cy="57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 </a:t>
              </a:r>
              <a:endParaRPr lang="es-HN" dirty="0"/>
            </a:p>
          </p:txBody>
        </p: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E59BF3A-5073-D95A-072D-6BABB4BA992D}"/>
              </a:ext>
            </a:extLst>
          </p:cNvPr>
          <p:cNvSpPr txBox="1"/>
          <p:nvPr/>
        </p:nvSpPr>
        <p:spPr>
          <a:xfrm>
            <a:off x="1481111" y="4384685"/>
            <a:ext cx="9229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Lorem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ipsum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dolor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elit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nostra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nulla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mattis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aenean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commodo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semper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sed </a:t>
            </a:r>
            <a:r>
              <a:rPr lang="es-MX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sem</a:t>
            </a:r>
            <a:endParaRPr lang="es-HN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A7BA5E14-4DD3-63FA-EF4E-59427982F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650" y="5590872"/>
            <a:ext cx="2552700" cy="84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389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216</Words>
  <Application>Microsoft Office PowerPoint</Application>
  <PresentationFormat>Panorámica</PresentationFormat>
  <Paragraphs>106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Montserrat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Dennis Erazo</dc:creator>
  <cp:lastModifiedBy>Dennis Erazo</cp:lastModifiedBy>
  <cp:revision>5</cp:revision>
  <dcterms:created xsi:type="dcterms:W3CDTF">2022-05-06T16:09:03Z</dcterms:created>
  <dcterms:modified xsi:type="dcterms:W3CDTF">2022-05-06T20:56:43Z</dcterms:modified>
</cp:coreProperties>
</file>